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9144000" cy="51435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714960" y="534960"/>
            <a:ext cx="7713720" cy="327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714960" y="534960"/>
            <a:ext cx="7713720" cy="327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714960" y="534960"/>
            <a:ext cx="7713720" cy="327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714960" y="534960"/>
            <a:ext cx="7713720" cy="327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2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714960" y="714240"/>
            <a:ext cx="4651920" cy="18572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4;p8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714960" y="662400"/>
            <a:ext cx="7713720" cy="33368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r>
              <a:rPr b="0" lang="en-US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16;p4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4012920" cy="707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714960" y="1242360"/>
            <a:ext cx="4012920" cy="33656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27;p6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2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www.freepik.com/free-vector/white-wall-texture_794087.htm/?utm_source=slidesgo_template&amp;utm_medium=referral-link&amp;utm_campaign=sg_resources&amp;utm_content=freepik" TargetMode="External"/><Relationship Id="rId2" Type="http://schemas.openxmlformats.org/officeDocument/2006/relationships/slideLayout" Target="../slideLayouts/slideLayout4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714960" y="714240"/>
            <a:ext cx="4651920" cy="18572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p>
            <a:pPr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" sz="4800" spc="-1" strike="noStrike">
                <a:solidFill>
                  <a:srgbClr val="333746"/>
                </a:solidFill>
                <a:latin typeface="Golos Text Medium"/>
                <a:ea typeface="Golos Text Medium"/>
              </a:rPr>
              <a:t>Summarication for Artficles and reviews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57" name="Google Shape;84;p21"/>
          <p:cNvGrpSpPr/>
          <p:nvPr/>
        </p:nvGrpSpPr>
        <p:grpSpPr>
          <a:xfrm>
            <a:off x="6507360" y="2917440"/>
            <a:ext cx="3524400" cy="4496400"/>
            <a:chOff x="6507360" y="2917440"/>
            <a:chExt cx="3524400" cy="4496400"/>
          </a:xfrm>
        </p:grpSpPr>
        <p:sp>
          <p:nvSpPr>
            <p:cNvPr id="158" name="Google Shape;85;p21"/>
            <p:cNvSpPr/>
            <p:nvPr/>
          </p:nvSpPr>
          <p:spPr>
            <a:xfrm>
              <a:off x="7278120" y="7289640"/>
              <a:ext cx="1292760" cy="124200"/>
            </a:xfrm>
            <a:custGeom>
              <a:avLst/>
              <a:gdLst/>
              <a:ahLst/>
              <a:rect l="l" t="t" r="r" b="b"/>
              <a:pathLst>
                <a:path w="13182" h="127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" name="Google Shape;86;p21"/>
            <p:cNvSpPr/>
            <p:nvPr/>
          </p:nvSpPr>
          <p:spPr>
            <a:xfrm>
              <a:off x="7279920" y="6692040"/>
              <a:ext cx="1289160" cy="666360"/>
            </a:xfrm>
            <a:custGeom>
              <a:avLst/>
              <a:gdLst/>
              <a:ahLst/>
              <a:rect l="l" t="t" r="r" b="b"/>
              <a:pathLst>
                <a:path w="13146" h="6797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" name="Google Shape;87;p21"/>
            <p:cNvSpPr/>
            <p:nvPr/>
          </p:nvSpPr>
          <p:spPr>
            <a:xfrm>
              <a:off x="6507360" y="4209480"/>
              <a:ext cx="2802600" cy="2754720"/>
            </a:xfrm>
            <a:custGeom>
              <a:avLst/>
              <a:gdLst/>
              <a:ahLst/>
              <a:rect l="l" t="t" r="r" b="b"/>
              <a:pathLst>
                <a:path w="28573" h="28088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" name="Google Shape;88;p21"/>
            <p:cNvSpPr/>
            <p:nvPr/>
          </p:nvSpPr>
          <p:spPr>
            <a:xfrm>
              <a:off x="6837480" y="4123800"/>
              <a:ext cx="2493360" cy="613440"/>
            </a:xfrm>
            <a:custGeom>
              <a:avLst/>
              <a:gdLst/>
              <a:ahLst/>
              <a:rect l="l" t="t" r="r" b="b"/>
              <a:pathLst>
                <a:path w="25423" h="6256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" name="Google Shape;89;p21"/>
            <p:cNvSpPr/>
            <p:nvPr/>
          </p:nvSpPr>
          <p:spPr>
            <a:xfrm>
              <a:off x="6892560" y="4160520"/>
              <a:ext cx="2383560" cy="540000"/>
            </a:xfrm>
            <a:custGeom>
              <a:avLst/>
              <a:gdLst/>
              <a:ahLst/>
              <a:rect l="l" t="t" r="r" b="b"/>
              <a:pathLst>
                <a:path w="24301" h="5508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Google Shape;90;p21"/>
            <p:cNvSpPr/>
            <p:nvPr/>
          </p:nvSpPr>
          <p:spPr>
            <a:xfrm>
              <a:off x="6876000" y="3928680"/>
              <a:ext cx="2487600" cy="595800"/>
            </a:xfrm>
            <a:custGeom>
              <a:avLst/>
              <a:gdLst/>
              <a:ahLst/>
              <a:rect l="l" t="t" r="r" b="b"/>
              <a:pathLst>
                <a:path w="25365" h="6079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4" name="Google Shape;91;p21"/>
            <p:cNvSpPr/>
            <p:nvPr/>
          </p:nvSpPr>
          <p:spPr>
            <a:xfrm>
              <a:off x="6909480" y="2917440"/>
              <a:ext cx="2504160" cy="1493280"/>
            </a:xfrm>
            <a:custGeom>
              <a:avLst/>
              <a:gdLst/>
              <a:ahLst/>
              <a:rect l="l" t="t" r="r" b="b"/>
              <a:pathLst>
                <a:path w="25534" h="15227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" name="Google Shape;92;p21"/>
            <p:cNvSpPr/>
            <p:nvPr/>
          </p:nvSpPr>
          <p:spPr>
            <a:xfrm>
              <a:off x="6526080" y="4585680"/>
              <a:ext cx="1141200" cy="2252160"/>
            </a:xfrm>
            <a:custGeom>
              <a:avLst/>
              <a:gdLst/>
              <a:ahLst/>
              <a:rect l="l" t="t" r="r" b="b"/>
              <a:pathLst>
                <a:path w="11637" h="22965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6" name="Google Shape;93;p21"/>
            <p:cNvSpPr/>
            <p:nvPr/>
          </p:nvSpPr>
          <p:spPr>
            <a:xfrm>
              <a:off x="7032240" y="4585680"/>
              <a:ext cx="686880" cy="2252160"/>
            </a:xfrm>
            <a:custGeom>
              <a:avLst/>
              <a:gdLst/>
              <a:ahLst/>
              <a:rect l="l" t="t" r="r" b="b"/>
              <a:pathLst>
                <a:path w="7007" h="22965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7" name="Google Shape;94;p21"/>
            <p:cNvSpPr/>
            <p:nvPr/>
          </p:nvSpPr>
          <p:spPr>
            <a:xfrm>
              <a:off x="7216200" y="3339000"/>
              <a:ext cx="1499040" cy="944280"/>
            </a:xfrm>
            <a:custGeom>
              <a:avLst/>
              <a:gdLst/>
              <a:ahLst/>
              <a:rect l="l" t="t" r="r" b="b"/>
              <a:pathLst>
                <a:path w="15284" h="9631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8" name="Google Shape;95;p21"/>
            <p:cNvSpPr/>
            <p:nvPr/>
          </p:nvSpPr>
          <p:spPr>
            <a:xfrm>
              <a:off x="6992640" y="3273120"/>
              <a:ext cx="1499040" cy="944280"/>
            </a:xfrm>
            <a:custGeom>
              <a:avLst/>
              <a:gdLst/>
              <a:ahLst/>
              <a:rect l="l" t="t" r="r" b="b"/>
              <a:pathLst>
                <a:path w="15285" h="963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9" name="Google Shape;96;p21"/>
            <p:cNvSpPr/>
            <p:nvPr/>
          </p:nvSpPr>
          <p:spPr>
            <a:xfrm>
              <a:off x="7033680" y="3309480"/>
              <a:ext cx="1416960" cy="871200"/>
            </a:xfrm>
            <a:custGeom>
              <a:avLst/>
              <a:gdLst/>
              <a:ahLst/>
              <a:rect l="l" t="t" r="r" b="b"/>
              <a:pathLst>
                <a:path w="14450" h="8884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0" name="Google Shape;97;p21"/>
            <p:cNvSpPr/>
            <p:nvPr/>
          </p:nvSpPr>
          <p:spPr>
            <a:xfrm>
              <a:off x="7157880" y="3437640"/>
              <a:ext cx="230760" cy="363240"/>
            </a:xfrm>
            <a:custGeom>
              <a:avLst/>
              <a:gdLst/>
              <a:ahLst/>
              <a:rect l="l" t="t" r="r" b="b"/>
              <a:pathLst>
                <a:path w="2356" h="3707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" name="Google Shape;98;p21"/>
            <p:cNvSpPr/>
            <p:nvPr/>
          </p:nvSpPr>
          <p:spPr>
            <a:xfrm>
              <a:off x="7736760" y="3606120"/>
              <a:ext cx="230760" cy="363240"/>
            </a:xfrm>
            <a:custGeom>
              <a:avLst/>
              <a:gdLst/>
              <a:ahLst/>
              <a:rect l="l" t="t" r="r" b="b"/>
              <a:pathLst>
                <a:path w="2355" h="3708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2" name="Google Shape;99;p21"/>
            <p:cNvSpPr/>
            <p:nvPr/>
          </p:nvSpPr>
          <p:spPr>
            <a:xfrm>
              <a:off x="7873200" y="3003480"/>
              <a:ext cx="792360" cy="457200"/>
            </a:xfrm>
            <a:custGeom>
              <a:avLst/>
              <a:gdLst/>
              <a:ahLst/>
              <a:rect l="l" t="t" r="r" b="b"/>
              <a:pathLst>
                <a:path w="8083" h="4666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3" name="Google Shape;100;p21"/>
            <p:cNvSpPr/>
            <p:nvPr/>
          </p:nvSpPr>
          <p:spPr>
            <a:xfrm>
              <a:off x="8593560" y="3286800"/>
              <a:ext cx="72000" cy="102960"/>
            </a:xfrm>
            <a:custGeom>
              <a:avLst/>
              <a:gdLst/>
              <a:ahLst/>
              <a:rect l="l" t="t" r="r" b="b"/>
              <a:pathLst>
                <a:path w="736" h="1054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4" name="Google Shape;101;p21"/>
            <p:cNvSpPr/>
            <p:nvPr/>
          </p:nvSpPr>
          <p:spPr>
            <a:xfrm>
              <a:off x="8410320" y="3846240"/>
              <a:ext cx="199080" cy="304560"/>
            </a:xfrm>
            <a:custGeom>
              <a:avLst/>
              <a:gdLst/>
              <a:ahLst/>
              <a:rect l="l" t="t" r="r" b="b"/>
              <a:pathLst>
                <a:path w="2033" h="3109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5" name="Google Shape;102;p21"/>
            <p:cNvSpPr/>
            <p:nvPr/>
          </p:nvSpPr>
          <p:spPr>
            <a:xfrm>
              <a:off x="8462160" y="3861000"/>
              <a:ext cx="180000" cy="289440"/>
            </a:xfrm>
            <a:custGeom>
              <a:avLst/>
              <a:gdLst/>
              <a:ahLst/>
              <a:rect l="l" t="t" r="r" b="b"/>
              <a:pathLst>
                <a:path w="1837" h="2956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6" name="Google Shape;103;p21"/>
            <p:cNvSpPr/>
            <p:nvPr/>
          </p:nvSpPr>
          <p:spPr>
            <a:xfrm>
              <a:off x="8538120" y="3087360"/>
              <a:ext cx="318600" cy="911160"/>
            </a:xfrm>
            <a:custGeom>
              <a:avLst/>
              <a:gdLst/>
              <a:ahLst/>
              <a:rect l="l" t="t" r="r" b="b"/>
              <a:pathLst>
                <a:path w="3250" h="9293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7" name="Google Shape;104;p21"/>
            <p:cNvSpPr/>
            <p:nvPr/>
          </p:nvSpPr>
          <p:spPr>
            <a:xfrm>
              <a:off x="7296480" y="6919920"/>
              <a:ext cx="1185120" cy="307440"/>
            </a:xfrm>
            <a:custGeom>
              <a:avLst/>
              <a:gdLst/>
              <a:ahLst/>
              <a:rect l="l" t="t" r="r" b="b"/>
              <a:pathLst>
                <a:path w="12085" h="3137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8" name="Google Shape;105;p21"/>
            <p:cNvSpPr/>
            <p:nvPr/>
          </p:nvSpPr>
          <p:spPr>
            <a:xfrm>
              <a:off x="7278120" y="7289640"/>
              <a:ext cx="1292760" cy="124200"/>
            </a:xfrm>
            <a:custGeom>
              <a:avLst/>
              <a:gdLst/>
              <a:ahLst/>
              <a:rect l="l" t="t" r="r" b="b"/>
              <a:pathLst>
                <a:path w="13182" h="127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9" name="Google Shape;106;p21"/>
            <p:cNvSpPr/>
            <p:nvPr/>
          </p:nvSpPr>
          <p:spPr>
            <a:xfrm>
              <a:off x="7279920" y="6692040"/>
              <a:ext cx="1289160" cy="666360"/>
            </a:xfrm>
            <a:custGeom>
              <a:avLst/>
              <a:gdLst/>
              <a:ahLst/>
              <a:rect l="l" t="t" r="r" b="b"/>
              <a:pathLst>
                <a:path w="13146" h="6797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0" name="Google Shape;107;p21"/>
            <p:cNvSpPr/>
            <p:nvPr/>
          </p:nvSpPr>
          <p:spPr>
            <a:xfrm>
              <a:off x="6507360" y="4209480"/>
              <a:ext cx="2802600" cy="2754720"/>
            </a:xfrm>
            <a:custGeom>
              <a:avLst/>
              <a:gdLst/>
              <a:ahLst/>
              <a:rect l="l" t="t" r="r" b="b"/>
              <a:pathLst>
                <a:path w="28573" h="28088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1" name="Google Shape;108;p21"/>
            <p:cNvSpPr/>
            <p:nvPr/>
          </p:nvSpPr>
          <p:spPr>
            <a:xfrm>
              <a:off x="6837480" y="4123800"/>
              <a:ext cx="2493360" cy="613440"/>
            </a:xfrm>
            <a:custGeom>
              <a:avLst/>
              <a:gdLst/>
              <a:ahLst/>
              <a:rect l="l" t="t" r="r" b="b"/>
              <a:pathLst>
                <a:path w="25423" h="6256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2" name="Google Shape;109;p21"/>
            <p:cNvSpPr/>
            <p:nvPr/>
          </p:nvSpPr>
          <p:spPr>
            <a:xfrm>
              <a:off x="6892560" y="4160520"/>
              <a:ext cx="2383560" cy="540000"/>
            </a:xfrm>
            <a:custGeom>
              <a:avLst/>
              <a:gdLst/>
              <a:ahLst/>
              <a:rect l="l" t="t" r="r" b="b"/>
              <a:pathLst>
                <a:path w="24301" h="5508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3" name="Google Shape;110;p21"/>
            <p:cNvSpPr/>
            <p:nvPr/>
          </p:nvSpPr>
          <p:spPr>
            <a:xfrm>
              <a:off x="6876000" y="3928680"/>
              <a:ext cx="2487600" cy="595800"/>
            </a:xfrm>
            <a:custGeom>
              <a:avLst/>
              <a:gdLst/>
              <a:ahLst/>
              <a:rect l="l" t="t" r="r" b="b"/>
              <a:pathLst>
                <a:path w="25365" h="6079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4" name="Google Shape;111;p21"/>
            <p:cNvSpPr/>
            <p:nvPr/>
          </p:nvSpPr>
          <p:spPr>
            <a:xfrm>
              <a:off x="6909480" y="2917440"/>
              <a:ext cx="2504160" cy="1493280"/>
            </a:xfrm>
            <a:custGeom>
              <a:avLst/>
              <a:gdLst/>
              <a:ahLst/>
              <a:rect l="l" t="t" r="r" b="b"/>
              <a:pathLst>
                <a:path w="25534" h="15227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5" name="Google Shape;112;p21"/>
            <p:cNvSpPr/>
            <p:nvPr/>
          </p:nvSpPr>
          <p:spPr>
            <a:xfrm>
              <a:off x="6526080" y="4585680"/>
              <a:ext cx="1141200" cy="2252160"/>
            </a:xfrm>
            <a:custGeom>
              <a:avLst/>
              <a:gdLst/>
              <a:ahLst/>
              <a:rect l="l" t="t" r="r" b="b"/>
              <a:pathLst>
                <a:path w="11637" h="22965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6" name="Google Shape;113;p21"/>
            <p:cNvSpPr/>
            <p:nvPr/>
          </p:nvSpPr>
          <p:spPr>
            <a:xfrm>
              <a:off x="7032240" y="4585680"/>
              <a:ext cx="686880" cy="2252160"/>
            </a:xfrm>
            <a:custGeom>
              <a:avLst/>
              <a:gdLst/>
              <a:ahLst/>
              <a:rect l="l" t="t" r="r" b="b"/>
              <a:pathLst>
                <a:path w="7007" h="22965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7" name="Google Shape;114;p21"/>
            <p:cNvSpPr/>
            <p:nvPr/>
          </p:nvSpPr>
          <p:spPr>
            <a:xfrm>
              <a:off x="7216200" y="3339000"/>
              <a:ext cx="1499040" cy="944280"/>
            </a:xfrm>
            <a:custGeom>
              <a:avLst/>
              <a:gdLst/>
              <a:ahLst/>
              <a:rect l="l" t="t" r="r" b="b"/>
              <a:pathLst>
                <a:path w="15284" h="9631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Google Shape;115;p21"/>
            <p:cNvSpPr/>
            <p:nvPr/>
          </p:nvSpPr>
          <p:spPr>
            <a:xfrm>
              <a:off x="6992640" y="3273120"/>
              <a:ext cx="1499040" cy="944280"/>
            </a:xfrm>
            <a:custGeom>
              <a:avLst/>
              <a:gdLst/>
              <a:ahLst/>
              <a:rect l="l" t="t" r="r" b="b"/>
              <a:pathLst>
                <a:path w="15285" h="963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" name="Google Shape;116;p21"/>
            <p:cNvSpPr/>
            <p:nvPr/>
          </p:nvSpPr>
          <p:spPr>
            <a:xfrm>
              <a:off x="7033680" y="3309480"/>
              <a:ext cx="1416960" cy="871200"/>
            </a:xfrm>
            <a:custGeom>
              <a:avLst/>
              <a:gdLst/>
              <a:ahLst/>
              <a:rect l="l" t="t" r="r" b="b"/>
              <a:pathLst>
                <a:path w="14450" h="8884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" name="Google Shape;117;p21"/>
            <p:cNvSpPr/>
            <p:nvPr/>
          </p:nvSpPr>
          <p:spPr>
            <a:xfrm>
              <a:off x="7157880" y="3437640"/>
              <a:ext cx="230760" cy="363240"/>
            </a:xfrm>
            <a:custGeom>
              <a:avLst/>
              <a:gdLst/>
              <a:ahLst/>
              <a:rect l="l" t="t" r="r" b="b"/>
              <a:pathLst>
                <a:path w="2356" h="3707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Google Shape;118;p21"/>
            <p:cNvSpPr/>
            <p:nvPr/>
          </p:nvSpPr>
          <p:spPr>
            <a:xfrm>
              <a:off x="7736760" y="3606120"/>
              <a:ext cx="230760" cy="363240"/>
            </a:xfrm>
            <a:custGeom>
              <a:avLst/>
              <a:gdLst/>
              <a:ahLst/>
              <a:rect l="l" t="t" r="r" b="b"/>
              <a:pathLst>
                <a:path w="2355" h="3708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2" name="Google Shape;119;p21"/>
            <p:cNvSpPr/>
            <p:nvPr/>
          </p:nvSpPr>
          <p:spPr>
            <a:xfrm>
              <a:off x="7873200" y="3003480"/>
              <a:ext cx="792360" cy="457200"/>
            </a:xfrm>
            <a:custGeom>
              <a:avLst/>
              <a:gdLst/>
              <a:ahLst/>
              <a:rect l="l" t="t" r="r" b="b"/>
              <a:pathLst>
                <a:path w="8083" h="4666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" name="Google Shape;120;p21"/>
            <p:cNvSpPr/>
            <p:nvPr/>
          </p:nvSpPr>
          <p:spPr>
            <a:xfrm>
              <a:off x="8593560" y="3286800"/>
              <a:ext cx="72000" cy="102960"/>
            </a:xfrm>
            <a:custGeom>
              <a:avLst/>
              <a:gdLst/>
              <a:ahLst/>
              <a:rect l="l" t="t" r="r" b="b"/>
              <a:pathLst>
                <a:path w="736" h="1054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4" name="Google Shape;121;p21"/>
            <p:cNvSpPr/>
            <p:nvPr/>
          </p:nvSpPr>
          <p:spPr>
            <a:xfrm>
              <a:off x="8410320" y="3846240"/>
              <a:ext cx="199080" cy="304560"/>
            </a:xfrm>
            <a:custGeom>
              <a:avLst/>
              <a:gdLst/>
              <a:ahLst/>
              <a:rect l="l" t="t" r="r" b="b"/>
              <a:pathLst>
                <a:path w="2033" h="3109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" name="Google Shape;122;p21"/>
            <p:cNvSpPr/>
            <p:nvPr/>
          </p:nvSpPr>
          <p:spPr>
            <a:xfrm>
              <a:off x="8462160" y="3861000"/>
              <a:ext cx="180000" cy="289440"/>
            </a:xfrm>
            <a:custGeom>
              <a:avLst/>
              <a:gdLst/>
              <a:ahLst/>
              <a:rect l="l" t="t" r="r" b="b"/>
              <a:pathLst>
                <a:path w="1837" h="2956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Google Shape;123;p21"/>
            <p:cNvSpPr/>
            <p:nvPr/>
          </p:nvSpPr>
          <p:spPr>
            <a:xfrm>
              <a:off x="8538120" y="3087360"/>
              <a:ext cx="318600" cy="911160"/>
            </a:xfrm>
            <a:custGeom>
              <a:avLst/>
              <a:gdLst/>
              <a:ahLst/>
              <a:rect l="l" t="t" r="r" b="b"/>
              <a:pathLst>
                <a:path w="3250" h="9293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7" name="Google Shape;124;p21"/>
            <p:cNvSpPr/>
            <p:nvPr/>
          </p:nvSpPr>
          <p:spPr>
            <a:xfrm>
              <a:off x="7296480" y="6919920"/>
              <a:ext cx="1185120" cy="307440"/>
            </a:xfrm>
            <a:custGeom>
              <a:avLst/>
              <a:gdLst/>
              <a:ahLst/>
              <a:rect l="l" t="t" r="r" b="b"/>
              <a:pathLst>
                <a:path w="12085" h="3137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8" name="Google Shape;125;p21"/>
            <p:cNvSpPr/>
            <p:nvPr/>
          </p:nvSpPr>
          <p:spPr>
            <a:xfrm>
              <a:off x="8574480" y="4813920"/>
              <a:ext cx="570600" cy="679680"/>
            </a:xfrm>
            <a:custGeom>
              <a:avLst/>
              <a:gdLst/>
              <a:ahLst/>
              <a:rect l="l" t="t" r="r" b="b"/>
              <a:pathLst>
                <a:path w="5820" h="6934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9" name="Google Shape;126;p21"/>
            <p:cNvSpPr/>
            <p:nvPr/>
          </p:nvSpPr>
          <p:spPr>
            <a:xfrm>
              <a:off x="8688240" y="4899240"/>
              <a:ext cx="505080" cy="543240"/>
            </a:xfrm>
            <a:custGeom>
              <a:avLst/>
              <a:gdLst/>
              <a:ahLst/>
              <a:rect l="l" t="t" r="r" b="b"/>
              <a:pathLst>
                <a:path w="5152" h="5542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0" name="Google Shape;127;p21"/>
            <p:cNvSpPr/>
            <p:nvPr/>
          </p:nvSpPr>
          <p:spPr>
            <a:xfrm>
              <a:off x="8928000" y="5059080"/>
              <a:ext cx="168840" cy="249480"/>
            </a:xfrm>
            <a:custGeom>
              <a:avLst/>
              <a:gdLst/>
              <a:ahLst/>
              <a:rect l="l" t="t" r="r" b="b"/>
              <a:pathLst>
                <a:path w="1726" h="2548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1" name="Google Shape;128;p21"/>
            <p:cNvSpPr/>
            <p:nvPr/>
          </p:nvSpPr>
          <p:spPr>
            <a:xfrm>
              <a:off x="8865360" y="5059080"/>
              <a:ext cx="146880" cy="249480"/>
            </a:xfrm>
            <a:custGeom>
              <a:avLst/>
              <a:gdLst/>
              <a:ahLst/>
              <a:rect l="l" t="t" r="r" b="b"/>
              <a:pathLst>
                <a:path w="1500" h="2548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2" name="Google Shape;129;p21"/>
            <p:cNvSpPr/>
            <p:nvPr/>
          </p:nvSpPr>
          <p:spPr>
            <a:xfrm>
              <a:off x="8574480" y="4813920"/>
              <a:ext cx="570600" cy="679680"/>
            </a:xfrm>
            <a:custGeom>
              <a:avLst/>
              <a:gdLst/>
              <a:ahLst/>
              <a:rect l="l" t="t" r="r" b="b"/>
              <a:pathLst>
                <a:path w="5820" h="6934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3" name="Google Shape;130;p21"/>
            <p:cNvSpPr/>
            <p:nvPr/>
          </p:nvSpPr>
          <p:spPr>
            <a:xfrm>
              <a:off x="8688240" y="4899240"/>
              <a:ext cx="505080" cy="543240"/>
            </a:xfrm>
            <a:custGeom>
              <a:avLst/>
              <a:gdLst/>
              <a:ahLst/>
              <a:rect l="l" t="t" r="r" b="b"/>
              <a:pathLst>
                <a:path w="5152" h="5542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4" name="Google Shape;131;p21"/>
            <p:cNvSpPr/>
            <p:nvPr/>
          </p:nvSpPr>
          <p:spPr>
            <a:xfrm>
              <a:off x="8928000" y="5059080"/>
              <a:ext cx="168840" cy="249480"/>
            </a:xfrm>
            <a:custGeom>
              <a:avLst/>
              <a:gdLst/>
              <a:ahLst/>
              <a:rect l="l" t="t" r="r" b="b"/>
              <a:pathLst>
                <a:path w="1726" h="2548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5" name="Google Shape;132;p21"/>
            <p:cNvSpPr/>
            <p:nvPr/>
          </p:nvSpPr>
          <p:spPr>
            <a:xfrm>
              <a:off x="8865360" y="5059080"/>
              <a:ext cx="146880" cy="249480"/>
            </a:xfrm>
            <a:custGeom>
              <a:avLst/>
              <a:gdLst/>
              <a:ahLst/>
              <a:rect l="l" t="t" r="r" b="b"/>
              <a:pathLst>
                <a:path w="1500" h="2548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6" name="Google Shape;133;p21"/>
            <p:cNvSpPr/>
            <p:nvPr/>
          </p:nvSpPr>
          <p:spPr>
            <a:xfrm>
              <a:off x="8460720" y="5085360"/>
              <a:ext cx="1571040" cy="1559520"/>
            </a:xfrm>
            <a:custGeom>
              <a:avLst/>
              <a:gdLst/>
              <a:ahLst/>
              <a:rect l="l" t="t" r="r" b="b"/>
              <a:pathLst>
                <a:path w="16019" h="15901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7" name="Google Shape;134;p21"/>
            <p:cNvSpPr/>
            <p:nvPr/>
          </p:nvSpPr>
          <p:spPr>
            <a:xfrm>
              <a:off x="8769960" y="6296760"/>
              <a:ext cx="113040" cy="204840"/>
            </a:xfrm>
            <a:custGeom>
              <a:avLst/>
              <a:gdLst/>
              <a:ahLst/>
              <a:rect l="l" t="t" r="r" b="b"/>
              <a:pathLst>
                <a:path w="1156" h="2091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8" name="Google Shape;135;p21"/>
            <p:cNvSpPr/>
            <p:nvPr/>
          </p:nvSpPr>
          <p:spPr>
            <a:xfrm>
              <a:off x="9023400" y="6399000"/>
              <a:ext cx="137880" cy="198720"/>
            </a:xfrm>
            <a:custGeom>
              <a:avLst/>
              <a:gdLst/>
              <a:ahLst/>
              <a:rect l="l" t="t" r="r" b="b"/>
              <a:pathLst>
                <a:path w="1410" h="2028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9" name="Google Shape;136;p21"/>
            <p:cNvSpPr/>
            <p:nvPr/>
          </p:nvSpPr>
          <p:spPr>
            <a:xfrm>
              <a:off x="9410760" y="6443280"/>
              <a:ext cx="80280" cy="201240"/>
            </a:xfrm>
            <a:custGeom>
              <a:avLst/>
              <a:gdLst/>
              <a:ahLst/>
              <a:rect l="l" t="t" r="r" b="b"/>
              <a:pathLst>
                <a:path w="822" h="2054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0" name="Google Shape;137;p21"/>
            <p:cNvSpPr/>
            <p:nvPr/>
          </p:nvSpPr>
          <p:spPr>
            <a:xfrm>
              <a:off x="9663840" y="6332040"/>
              <a:ext cx="159120" cy="198000"/>
            </a:xfrm>
            <a:custGeom>
              <a:avLst/>
              <a:gdLst/>
              <a:ahLst/>
              <a:rect l="l" t="t" r="r" b="b"/>
              <a:pathLst>
                <a:path w="1625" h="2022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1" name="Google Shape;138;p21"/>
            <p:cNvSpPr/>
            <p:nvPr/>
          </p:nvSpPr>
          <p:spPr>
            <a:xfrm>
              <a:off x="9796320" y="6107400"/>
              <a:ext cx="194760" cy="135720"/>
            </a:xfrm>
            <a:custGeom>
              <a:avLst/>
              <a:gdLst/>
              <a:ahLst/>
              <a:rect l="l" t="t" r="r" b="b"/>
              <a:pathLst>
                <a:path w="1989" h="1387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2" name="Google Shape;139;p21"/>
            <p:cNvSpPr/>
            <p:nvPr/>
          </p:nvSpPr>
          <p:spPr>
            <a:xfrm>
              <a:off x="9822600" y="5791320"/>
              <a:ext cx="204480" cy="70920"/>
            </a:xfrm>
            <a:custGeom>
              <a:avLst/>
              <a:gdLst/>
              <a:ahLst/>
              <a:rect l="l" t="t" r="r" b="b"/>
              <a:pathLst>
                <a:path w="2088" h="726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3" name="Google Shape;140;p21"/>
            <p:cNvSpPr/>
            <p:nvPr/>
          </p:nvSpPr>
          <p:spPr>
            <a:xfrm>
              <a:off x="9668880" y="5437080"/>
              <a:ext cx="210960" cy="135000"/>
            </a:xfrm>
            <a:custGeom>
              <a:avLst/>
              <a:gdLst/>
              <a:ahLst/>
              <a:rect l="l" t="t" r="r" b="b"/>
              <a:pathLst>
                <a:path w="2155" h="138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" name="Google Shape;141;p21"/>
            <p:cNvSpPr/>
            <p:nvPr/>
          </p:nvSpPr>
          <p:spPr>
            <a:xfrm>
              <a:off x="9451800" y="5234040"/>
              <a:ext cx="157320" cy="183240"/>
            </a:xfrm>
            <a:custGeom>
              <a:avLst/>
              <a:gdLst/>
              <a:ahLst/>
              <a:rect l="l" t="t" r="r" b="b"/>
              <a:pathLst>
                <a:path w="1607" h="1873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5" name="Google Shape;142;p21"/>
            <p:cNvSpPr/>
            <p:nvPr/>
          </p:nvSpPr>
          <p:spPr>
            <a:xfrm>
              <a:off x="9158400" y="5112720"/>
              <a:ext cx="119160" cy="201600"/>
            </a:xfrm>
            <a:custGeom>
              <a:avLst/>
              <a:gdLst/>
              <a:ahLst/>
              <a:rect l="l" t="t" r="r" b="b"/>
              <a:pathLst>
                <a:path w="1219" h="206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6" name="Google Shape;143;p21"/>
            <p:cNvSpPr/>
            <p:nvPr/>
          </p:nvSpPr>
          <p:spPr>
            <a:xfrm>
              <a:off x="8424360" y="6098400"/>
              <a:ext cx="254520" cy="303840"/>
            </a:xfrm>
            <a:custGeom>
              <a:avLst/>
              <a:gdLst/>
              <a:ahLst/>
              <a:rect l="l" t="t" r="r" b="b"/>
              <a:pathLst>
                <a:path w="2597" h="310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7" name="Google Shape;144;p21"/>
            <p:cNvSpPr/>
            <p:nvPr/>
          </p:nvSpPr>
          <p:spPr>
            <a:xfrm>
              <a:off x="8235360" y="5952960"/>
              <a:ext cx="356400" cy="400680"/>
            </a:xfrm>
            <a:custGeom>
              <a:avLst/>
              <a:gdLst/>
              <a:ahLst/>
              <a:rect l="l" t="t" r="r" b="b"/>
              <a:pathLst>
                <a:path w="3638" h="4089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" name="Google Shape;145;p21"/>
            <p:cNvSpPr/>
            <p:nvPr/>
          </p:nvSpPr>
          <p:spPr>
            <a:xfrm>
              <a:off x="8194680" y="5947200"/>
              <a:ext cx="281520" cy="375480"/>
            </a:xfrm>
            <a:custGeom>
              <a:avLst/>
              <a:gdLst/>
              <a:ahLst/>
              <a:rect l="l" t="t" r="r" b="b"/>
              <a:pathLst>
                <a:path w="2875" h="3832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9" name="Google Shape;146;p21"/>
            <p:cNvSpPr/>
            <p:nvPr/>
          </p:nvSpPr>
          <p:spPr>
            <a:xfrm>
              <a:off x="8210160" y="5986440"/>
              <a:ext cx="199800" cy="282600"/>
            </a:xfrm>
            <a:custGeom>
              <a:avLst/>
              <a:gdLst/>
              <a:ahLst/>
              <a:rect l="l" t="t" r="r" b="b"/>
              <a:pathLst>
                <a:path w="2041" h="2883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" name="Google Shape;147;p21"/>
            <p:cNvSpPr/>
            <p:nvPr/>
          </p:nvSpPr>
          <p:spPr>
            <a:xfrm>
              <a:off x="8254080" y="6005160"/>
              <a:ext cx="172080" cy="263520"/>
            </a:xfrm>
            <a:custGeom>
              <a:avLst/>
              <a:gdLst/>
              <a:ahLst/>
              <a:rect l="l" t="t" r="r" b="b"/>
              <a:pathLst>
                <a:path w="1757" h="2691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1" name="Google Shape;148;p21"/>
            <p:cNvSpPr/>
            <p:nvPr/>
          </p:nvSpPr>
          <p:spPr>
            <a:xfrm>
              <a:off x="8103960" y="5968440"/>
              <a:ext cx="329760" cy="168480"/>
            </a:xfrm>
            <a:custGeom>
              <a:avLst/>
              <a:gdLst/>
              <a:ahLst/>
              <a:rect l="l" t="t" r="r" b="b"/>
              <a:pathLst>
                <a:path w="3364" h="172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2" name="Google Shape;149;p21"/>
            <p:cNvSpPr/>
            <p:nvPr/>
          </p:nvSpPr>
          <p:spPr>
            <a:xfrm>
              <a:off x="8134560" y="5864760"/>
              <a:ext cx="328680" cy="187200"/>
            </a:xfrm>
            <a:custGeom>
              <a:avLst/>
              <a:gdLst/>
              <a:ahLst/>
              <a:rect l="l" t="t" r="r" b="b"/>
              <a:pathLst>
                <a:path w="3356" h="1912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3" name="Google Shape;150;p21"/>
            <p:cNvSpPr/>
            <p:nvPr/>
          </p:nvSpPr>
          <p:spPr>
            <a:xfrm>
              <a:off x="8084160" y="6110640"/>
              <a:ext cx="298440" cy="186480"/>
            </a:xfrm>
            <a:custGeom>
              <a:avLst/>
              <a:gdLst/>
              <a:ahLst/>
              <a:rect l="l" t="t" r="r" b="b"/>
              <a:pathLst>
                <a:path w="3046" h="1903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4" name="Google Shape;151;p21"/>
            <p:cNvSpPr/>
            <p:nvPr/>
          </p:nvSpPr>
          <p:spPr>
            <a:xfrm>
              <a:off x="8578080" y="5085360"/>
              <a:ext cx="1453320" cy="1559520"/>
            </a:xfrm>
            <a:custGeom>
              <a:avLst/>
              <a:gdLst/>
              <a:ahLst/>
              <a:rect l="l" t="t" r="r" b="b"/>
              <a:pathLst>
                <a:path w="14821" h="15901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25" name="Google Shape;152;p21"/>
          <p:cNvGrpSpPr/>
          <p:nvPr/>
        </p:nvGrpSpPr>
        <p:grpSpPr>
          <a:xfrm>
            <a:off x="6710040" y="961560"/>
            <a:ext cx="1718640" cy="935280"/>
            <a:chOff x="6710040" y="961560"/>
            <a:chExt cx="1718640" cy="935280"/>
          </a:xfrm>
        </p:grpSpPr>
        <p:sp>
          <p:nvSpPr>
            <p:cNvPr id="226" name="Google Shape;153;p21"/>
            <p:cNvSpPr/>
            <p:nvPr/>
          </p:nvSpPr>
          <p:spPr>
            <a:xfrm>
              <a:off x="6710040" y="961560"/>
              <a:ext cx="1718640" cy="935280"/>
            </a:xfrm>
            <a:custGeom>
              <a:avLst/>
              <a:gdLst/>
              <a:ahLst/>
              <a:rect l="l" t="t" r="r" b="b"/>
              <a:pathLst>
                <a:path w="30423" h="1656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7" name="Google Shape;154;p21"/>
            <p:cNvSpPr/>
            <p:nvPr/>
          </p:nvSpPr>
          <p:spPr>
            <a:xfrm>
              <a:off x="7940160" y="1133280"/>
              <a:ext cx="408240" cy="408240"/>
            </a:xfrm>
            <a:custGeom>
              <a:avLst/>
              <a:gdLst/>
              <a:ahLst/>
              <a:rect l="l" t="t" r="r" b="b"/>
              <a:pathLst>
                <a:path w="7234" h="7234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8" name="Google Shape;155;p21"/>
            <p:cNvSpPr/>
            <p:nvPr/>
          </p:nvSpPr>
          <p:spPr>
            <a:xfrm>
              <a:off x="6798240" y="1181520"/>
              <a:ext cx="1032840" cy="32760"/>
            </a:xfrm>
            <a:custGeom>
              <a:avLst/>
              <a:gdLst/>
              <a:ahLst/>
              <a:rect l="l" t="t" r="r" b="b"/>
              <a:pathLst>
                <a:path w="18286" h="588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9" name="Google Shape;156;p21"/>
            <p:cNvSpPr/>
            <p:nvPr/>
          </p:nvSpPr>
          <p:spPr>
            <a:xfrm>
              <a:off x="7445520" y="1304280"/>
              <a:ext cx="385560" cy="33120"/>
            </a:xfrm>
            <a:custGeom>
              <a:avLst/>
              <a:gdLst/>
              <a:ahLst/>
              <a:rect l="l" t="t" r="r" b="b"/>
              <a:pathLst>
                <a:path w="6831" h="59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0" name="Google Shape;157;p21"/>
            <p:cNvSpPr/>
            <p:nvPr/>
          </p:nvSpPr>
          <p:spPr>
            <a:xfrm>
              <a:off x="6789960" y="1304280"/>
              <a:ext cx="599040" cy="33120"/>
            </a:xfrm>
            <a:custGeom>
              <a:avLst/>
              <a:gdLst/>
              <a:ahLst/>
              <a:rect l="l" t="t" r="r" b="b"/>
              <a:pathLst>
                <a:path w="10610" h="59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1" name="Google Shape;158;p21"/>
            <p:cNvSpPr/>
            <p:nvPr/>
          </p:nvSpPr>
          <p:spPr>
            <a:xfrm>
              <a:off x="6798240" y="1427400"/>
              <a:ext cx="1032840" cy="32760"/>
            </a:xfrm>
            <a:custGeom>
              <a:avLst/>
              <a:gdLst/>
              <a:ahLst/>
              <a:rect l="l" t="t" r="r" b="b"/>
              <a:pathLst>
                <a:path w="18286" h="589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2" name="Google Shape;159;p21"/>
            <p:cNvSpPr/>
            <p:nvPr/>
          </p:nvSpPr>
          <p:spPr>
            <a:xfrm>
              <a:off x="7515720" y="1550160"/>
              <a:ext cx="315360" cy="32760"/>
            </a:xfrm>
            <a:custGeom>
              <a:avLst/>
              <a:gdLst/>
              <a:ahLst/>
              <a:rect l="l" t="t" r="r" b="b"/>
              <a:pathLst>
                <a:path w="5587" h="589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3" name="Google Shape;160;p21"/>
            <p:cNvSpPr/>
            <p:nvPr/>
          </p:nvSpPr>
          <p:spPr>
            <a:xfrm>
              <a:off x="7042680" y="1550160"/>
              <a:ext cx="419400" cy="32760"/>
            </a:xfrm>
            <a:custGeom>
              <a:avLst/>
              <a:gdLst/>
              <a:ahLst/>
              <a:rect l="l" t="t" r="r" b="b"/>
              <a:pathLst>
                <a:path w="7431" h="589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4" name="Google Shape;161;p21"/>
            <p:cNvSpPr/>
            <p:nvPr/>
          </p:nvSpPr>
          <p:spPr>
            <a:xfrm>
              <a:off x="7934040" y="1263960"/>
              <a:ext cx="426960" cy="147600"/>
            </a:xfrm>
            <a:custGeom>
              <a:avLst/>
              <a:gdLst/>
              <a:ahLst/>
              <a:rect l="l" t="t" r="r" b="b"/>
              <a:pathLst>
                <a:path w="7562" h="2617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5" name="Google Shape;162;p21"/>
            <p:cNvSpPr/>
            <p:nvPr/>
          </p:nvSpPr>
          <p:spPr>
            <a:xfrm>
              <a:off x="7948440" y="1278360"/>
              <a:ext cx="398520" cy="118800"/>
            </a:xfrm>
            <a:custGeom>
              <a:avLst/>
              <a:gdLst/>
              <a:ahLst/>
              <a:rect l="l" t="t" r="r" b="b"/>
              <a:pathLst>
                <a:path w="7060" h="2112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6" name="Google Shape;163;p21"/>
            <p:cNvSpPr/>
            <p:nvPr/>
          </p:nvSpPr>
          <p:spPr>
            <a:xfrm>
              <a:off x="8200080" y="1322640"/>
              <a:ext cx="101880" cy="40680"/>
            </a:xfrm>
            <a:custGeom>
              <a:avLst/>
              <a:gdLst/>
              <a:ahLst/>
              <a:rect l="l" t="t" r="r" b="b"/>
              <a:pathLst>
                <a:path w="1812" h="725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7" name="Google Shape;164;p21"/>
            <p:cNvSpPr/>
            <p:nvPr/>
          </p:nvSpPr>
          <p:spPr>
            <a:xfrm>
              <a:off x="7993080" y="1322640"/>
              <a:ext cx="101880" cy="40680"/>
            </a:xfrm>
            <a:custGeom>
              <a:avLst/>
              <a:gdLst/>
              <a:ahLst/>
              <a:rect l="l" t="t" r="r" b="b"/>
              <a:pathLst>
                <a:path w="1811" h="725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38" name="Google Shape;165;p21"/>
          <p:cNvGrpSpPr/>
          <p:nvPr/>
        </p:nvGrpSpPr>
        <p:grpSpPr>
          <a:xfrm>
            <a:off x="5464080" y="2460600"/>
            <a:ext cx="1146960" cy="636840"/>
            <a:chOff x="5464080" y="2460600"/>
            <a:chExt cx="1146960" cy="636840"/>
          </a:xfrm>
        </p:grpSpPr>
        <p:sp>
          <p:nvSpPr>
            <p:cNvPr id="239" name="Google Shape;166;p21"/>
            <p:cNvSpPr/>
            <p:nvPr/>
          </p:nvSpPr>
          <p:spPr>
            <a:xfrm>
              <a:off x="5464080" y="2460600"/>
              <a:ext cx="1104840" cy="636840"/>
            </a:xfrm>
            <a:custGeom>
              <a:avLst/>
              <a:gdLst/>
              <a:ahLst/>
              <a:rect l="l" t="t" r="r" b="b"/>
              <a:pathLst>
                <a:path w="25367" h="14627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0" name="Google Shape;167;p21"/>
            <p:cNvSpPr/>
            <p:nvPr/>
          </p:nvSpPr>
          <p:spPr>
            <a:xfrm>
              <a:off x="6440040" y="2977920"/>
              <a:ext cx="171000" cy="119520"/>
            </a:xfrm>
            <a:custGeom>
              <a:avLst/>
              <a:gdLst/>
              <a:ahLst/>
              <a:rect l="l" t="t" r="r" b="b"/>
              <a:pathLst>
                <a:path w="3933" h="2755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1" name="Google Shape;168;p21"/>
            <p:cNvSpPr/>
            <p:nvPr/>
          </p:nvSpPr>
          <p:spPr>
            <a:xfrm>
              <a:off x="5505840" y="2460600"/>
              <a:ext cx="1104840" cy="636840"/>
            </a:xfrm>
            <a:custGeom>
              <a:avLst/>
              <a:gdLst/>
              <a:ahLst/>
              <a:rect l="l" t="t" r="r" b="b"/>
              <a:pathLst>
                <a:path w="25366" h="14627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2" name="Google Shape;169;p21"/>
            <p:cNvSpPr/>
            <p:nvPr/>
          </p:nvSpPr>
          <p:spPr>
            <a:xfrm>
              <a:off x="6296400" y="2657520"/>
              <a:ext cx="128160" cy="128160"/>
            </a:xfrm>
            <a:custGeom>
              <a:avLst/>
              <a:gdLst/>
              <a:ahLst/>
              <a:rect l="l" t="t" r="r" b="b"/>
              <a:pathLst>
                <a:path w="2949" h="2948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3" name="Google Shape;170;p21"/>
            <p:cNvSpPr/>
            <p:nvPr/>
          </p:nvSpPr>
          <p:spPr>
            <a:xfrm>
              <a:off x="5994360" y="2657520"/>
              <a:ext cx="128160" cy="128160"/>
            </a:xfrm>
            <a:custGeom>
              <a:avLst/>
              <a:gdLst/>
              <a:ahLst/>
              <a:rect l="l" t="t" r="r" b="b"/>
              <a:pathLst>
                <a:path w="2947" h="2948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4" name="Google Shape;171;p21"/>
            <p:cNvSpPr/>
            <p:nvPr/>
          </p:nvSpPr>
          <p:spPr>
            <a:xfrm>
              <a:off x="5692320" y="2657520"/>
              <a:ext cx="128160" cy="128160"/>
            </a:xfrm>
            <a:custGeom>
              <a:avLst/>
              <a:gdLst/>
              <a:ahLst/>
              <a:rect l="l" t="t" r="r" b="b"/>
              <a:pathLst>
                <a:path w="2947" h="2948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45" name="Google Shape;172;p21"/>
          <p:cNvGrpSpPr/>
          <p:nvPr/>
        </p:nvGrpSpPr>
        <p:grpSpPr>
          <a:xfrm>
            <a:off x="6333480" y="714240"/>
            <a:ext cx="743400" cy="412920"/>
            <a:chOff x="6333480" y="714240"/>
            <a:chExt cx="743400" cy="412920"/>
          </a:xfrm>
        </p:grpSpPr>
        <p:sp>
          <p:nvSpPr>
            <p:cNvPr id="246" name="Google Shape;173;p21"/>
            <p:cNvSpPr/>
            <p:nvPr/>
          </p:nvSpPr>
          <p:spPr>
            <a:xfrm flipH="1">
              <a:off x="6360480" y="714240"/>
              <a:ext cx="716400" cy="412920"/>
            </a:xfrm>
            <a:custGeom>
              <a:avLst/>
              <a:gdLst/>
              <a:ahLst/>
              <a:rect l="l" t="t" r="r" b="b"/>
              <a:pathLst>
                <a:path w="25367" h="14627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7" name="Google Shape;174;p21"/>
            <p:cNvSpPr/>
            <p:nvPr/>
          </p:nvSpPr>
          <p:spPr>
            <a:xfrm flipH="1">
              <a:off x="6333480" y="1049760"/>
              <a:ext cx="110880" cy="77400"/>
            </a:xfrm>
            <a:custGeom>
              <a:avLst/>
              <a:gdLst/>
              <a:ahLst/>
              <a:rect l="l" t="t" r="r" b="b"/>
              <a:pathLst>
                <a:path w="3933" h="2755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8" name="Google Shape;175;p21"/>
            <p:cNvSpPr/>
            <p:nvPr/>
          </p:nvSpPr>
          <p:spPr>
            <a:xfrm flipH="1">
              <a:off x="6333480" y="714240"/>
              <a:ext cx="716400" cy="412920"/>
            </a:xfrm>
            <a:custGeom>
              <a:avLst/>
              <a:gdLst/>
              <a:ahLst/>
              <a:rect l="l" t="t" r="r" b="b"/>
              <a:pathLst>
                <a:path w="25366" h="14627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9" name="Google Shape;176;p21"/>
            <p:cNvSpPr/>
            <p:nvPr/>
          </p:nvSpPr>
          <p:spPr>
            <a:xfrm flipH="1">
              <a:off x="6454080" y="842040"/>
              <a:ext cx="82800" cy="82800"/>
            </a:xfrm>
            <a:custGeom>
              <a:avLst/>
              <a:gdLst/>
              <a:ahLst/>
              <a:rect l="l" t="t" r="r" b="b"/>
              <a:pathLst>
                <a:path w="2949" h="2948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0" name="Google Shape;177;p21"/>
            <p:cNvSpPr/>
            <p:nvPr/>
          </p:nvSpPr>
          <p:spPr>
            <a:xfrm flipH="1">
              <a:off x="6650280" y="842040"/>
              <a:ext cx="82800" cy="82800"/>
            </a:xfrm>
            <a:custGeom>
              <a:avLst/>
              <a:gdLst/>
              <a:ahLst/>
              <a:rect l="l" t="t" r="r" b="b"/>
              <a:pathLst>
                <a:path w="2947" h="2948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1" name="Google Shape;178;p21"/>
            <p:cNvSpPr/>
            <p:nvPr/>
          </p:nvSpPr>
          <p:spPr>
            <a:xfrm flipH="1">
              <a:off x="6846120" y="842040"/>
              <a:ext cx="82800" cy="82800"/>
            </a:xfrm>
            <a:custGeom>
              <a:avLst/>
              <a:gdLst/>
              <a:ahLst/>
              <a:rect l="l" t="t" r="r" b="b"/>
              <a:pathLst>
                <a:path w="2947" h="2948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52" name="Google Shape;185;p22"/>
          <p:cNvSpPr/>
          <p:nvPr/>
        </p:nvSpPr>
        <p:spPr>
          <a:xfrm>
            <a:off x="714960" y="2941200"/>
            <a:ext cx="6378120" cy="189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Team’s Names:</a:t>
            </a: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	</a:t>
            </a: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	</a:t>
            </a: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	</a:t>
            </a: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Unsuperivsed: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Mostafa Tarek Gaber        94071</a:t>
            </a: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	</a:t>
            </a: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ENG: Ahmed Hesham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Mohamed Ezz Elregal       94303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Abdelrahman Wael            94109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Nour Ehab                         94330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" sz="1600" spc="-1" strike="noStrike">
                <a:solidFill>
                  <a:srgbClr val="6d6af7"/>
                </a:solidFill>
                <a:latin typeface="Golos Text Medium"/>
                <a:ea typeface="Golos Text"/>
              </a:rPr>
              <a:t>Omar Khaled                     94105</a:t>
            </a:r>
            <a:endParaRPr b="0" lang="en-US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14960" y="662400"/>
            <a:ext cx="7713720" cy="40302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4000"/>
              </a:lnSpc>
              <a:buNone/>
              <a:tabLst>
                <a:tab algn="l" pos="0"/>
              </a:tabLst>
            </a:pPr>
            <a:r>
              <a:rPr b="1" lang="en-US" sz="2800" spc="-1" strike="noStrike" u="sng">
                <a:solidFill>
                  <a:srgbClr val="ff0000"/>
                </a:solidFill>
                <a:uFillTx/>
                <a:latin typeface="Golos Text Medium"/>
                <a:ea typeface="Golos Text Medium"/>
              </a:rPr>
              <a:t>Problem defination:</a:t>
            </a:r>
            <a:br>
              <a:rPr sz="2800"/>
            </a:br>
            <a:r>
              <a:rPr b="0" lang="en-US" sz="2800" spc="-1" strike="noStrike">
                <a:solidFill>
                  <a:srgbClr val="333746"/>
                </a:solidFill>
                <a:latin typeface="Golos Text Medium"/>
                <a:ea typeface="Golos Text Medium"/>
              </a:rPr>
              <a:t>NLP model that summarizes </a:t>
            </a:r>
            <a:br>
              <a:rPr sz="2800"/>
            </a:br>
            <a:r>
              <a:rPr b="0" lang="en-US" sz="2800" spc="-1" strike="noStrike">
                <a:solidFill>
                  <a:srgbClr val="333746"/>
                </a:solidFill>
                <a:latin typeface="Golos Text Medium"/>
                <a:ea typeface="Golos Text Medium"/>
              </a:rPr>
              <a:t>text for various purposes involves </a:t>
            </a:r>
            <a:br>
              <a:rPr sz="2800"/>
            </a:br>
            <a:r>
              <a:rPr b="0" lang="en-US" sz="2800" spc="-1" strike="noStrike">
                <a:solidFill>
                  <a:srgbClr val="333746"/>
                </a:solidFill>
                <a:latin typeface="Golos Text Medium"/>
                <a:ea typeface="Golos Text Medium"/>
              </a:rPr>
              <a:t>extracting essential information from </a:t>
            </a:r>
            <a:br>
              <a:rPr sz="2800"/>
            </a:br>
            <a:r>
              <a:rPr b="0" lang="en-US" sz="2800" spc="-1" strike="noStrike">
                <a:solidFill>
                  <a:srgbClr val="333746"/>
                </a:solidFill>
                <a:latin typeface="Golos Text Medium"/>
                <a:ea typeface="Golos Text Medium"/>
              </a:rPr>
              <a:t>the user's data to initiate the summarization process. The model aims to identify and condense key points from the provided text.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54" name="Google Shape;210;p24"/>
          <p:cNvGrpSpPr/>
          <p:nvPr/>
        </p:nvGrpSpPr>
        <p:grpSpPr>
          <a:xfrm>
            <a:off x="5932080" y="914400"/>
            <a:ext cx="3706920" cy="2549880"/>
            <a:chOff x="5932080" y="914400"/>
            <a:chExt cx="3706920" cy="2549880"/>
          </a:xfrm>
        </p:grpSpPr>
        <p:sp>
          <p:nvSpPr>
            <p:cNvPr id="255" name="Google Shape;211;p24"/>
            <p:cNvSpPr/>
            <p:nvPr/>
          </p:nvSpPr>
          <p:spPr>
            <a:xfrm flipH="1">
              <a:off x="8946000" y="3111840"/>
              <a:ext cx="618120" cy="352440"/>
            </a:xfrm>
            <a:custGeom>
              <a:avLst/>
              <a:gdLst/>
              <a:ahLst/>
              <a:rect l="l" t="t" r="r" b="b"/>
              <a:pathLst>
                <a:path w="11395" h="650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6" name="Google Shape;212;p24"/>
            <p:cNvSpPr/>
            <p:nvPr/>
          </p:nvSpPr>
          <p:spPr>
            <a:xfrm flipH="1">
              <a:off x="8884800" y="2896560"/>
              <a:ext cx="655920" cy="541800"/>
            </a:xfrm>
            <a:custGeom>
              <a:avLst/>
              <a:gdLst/>
              <a:ahLst/>
              <a:rect l="l" t="t" r="r" b="b"/>
              <a:pathLst>
                <a:path w="12095" h="9993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" name="Google Shape;213;p24"/>
            <p:cNvSpPr/>
            <p:nvPr/>
          </p:nvSpPr>
          <p:spPr>
            <a:xfrm flipH="1">
              <a:off x="7040520" y="1829880"/>
              <a:ext cx="1252800" cy="719640"/>
            </a:xfrm>
            <a:custGeom>
              <a:avLst/>
              <a:gdLst/>
              <a:ahLst/>
              <a:rect l="l" t="t" r="r" b="b"/>
              <a:pathLst>
                <a:path w="23088" h="13266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8" name="Google Shape;214;p24"/>
            <p:cNvSpPr/>
            <p:nvPr/>
          </p:nvSpPr>
          <p:spPr>
            <a:xfrm flipH="1">
              <a:off x="7973640" y="1708560"/>
              <a:ext cx="1543320" cy="1515600"/>
            </a:xfrm>
            <a:custGeom>
              <a:avLst/>
              <a:gdLst/>
              <a:ahLst/>
              <a:rect l="l" t="t" r="r" b="b"/>
              <a:pathLst>
                <a:path w="28443" h="27932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9" name="Google Shape;215;p24"/>
            <p:cNvSpPr/>
            <p:nvPr/>
          </p:nvSpPr>
          <p:spPr>
            <a:xfrm flipH="1">
              <a:off x="7954560" y="1682280"/>
              <a:ext cx="1281600" cy="467280"/>
            </a:xfrm>
            <a:custGeom>
              <a:avLst/>
              <a:gdLst/>
              <a:ahLst/>
              <a:rect l="l" t="t" r="r" b="b"/>
              <a:pathLst>
                <a:path w="23620" h="8619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0" name="Google Shape;216;p24"/>
            <p:cNvSpPr/>
            <p:nvPr/>
          </p:nvSpPr>
          <p:spPr>
            <a:xfrm flipH="1">
              <a:off x="7990200" y="1701360"/>
              <a:ext cx="1209240" cy="428760"/>
            </a:xfrm>
            <a:custGeom>
              <a:avLst/>
              <a:gdLst/>
              <a:ahLst/>
              <a:rect l="l" t="t" r="r" b="b"/>
              <a:pathLst>
                <a:path w="22287" h="7908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1" name="Google Shape;217;p24"/>
            <p:cNvSpPr/>
            <p:nvPr/>
          </p:nvSpPr>
          <p:spPr>
            <a:xfrm flipH="1">
              <a:off x="7926840" y="1556640"/>
              <a:ext cx="1272960" cy="485280"/>
            </a:xfrm>
            <a:custGeom>
              <a:avLst/>
              <a:gdLst/>
              <a:ahLst/>
              <a:rect l="l" t="t" r="r" b="b"/>
              <a:pathLst>
                <a:path w="23465" h="8952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2" name="Google Shape;218;p24"/>
            <p:cNvSpPr/>
            <p:nvPr/>
          </p:nvSpPr>
          <p:spPr>
            <a:xfrm flipH="1">
              <a:off x="7816320" y="1125720"/>
              <a:ext cx="1348200" cy="862560"/>
            </a:xfrm>
            <a:custGeom>
              <a:avLst/>
              <a:gdLst/>
              <a:ahLst/>
              <a:rect l="l" t="t" r="r" b="b"/>
              <a:pathLst>
                <a:path w="24846" h="15904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3" name="Google Shape;219;p24"/>
            <p:cNvSpPr/>
            <p:nvPr/>
          </p:nvSpPr>
          <p:spPr>
            <a:xfrm flipH="1">
              <a:off x="8050680" y="2221200"/>
              <a:ext cx="871200" cy="1002600"/>
            </a:xfrm>
            <a:custGeom>
              <a:avLst/>
              <a:gdLst/>
              <a:ahLst/>
              <a:rect l="l" t="t" r="r" b="b"/>
              <a:pathLst>
                <a:path w="16059" h="18484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4" name="Google Shape;220;p24"/>
            <p:cNvSpPr/>
            <p:nvPr/>
          </p:nvSpPr>
          <p:spPr>
            <a:xfrm flipH="1">
              <a:off x="8148960" y="2208600"/>
              <a:ext cx="801000" cy="997200"/>
            </a:xfrm>
            <a:custGeom>
              <a:avLst/>
              <a:gdLst/>
              <a:ahLst/>
              <a:rect l="l" t="t" r="r" b="b"/>
              <a:pathLst>
                <a:path w="14765" h="18383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5" name="Google Shape;221;p24"/>
            <p:cNvSpPr/>
            <p:nvPr/>
          </p:nvSpPr>
          <p:spPr>
            <a:xfrm flipH="1">
              <a:off x="7066800" y="1920600"/>
              <a:ext cx="186480" cy="140760"/>
            </a:xfrm>
            <a:custGeom>
              <a:avLst/>
              <a:gdLst/>
              <a:ahLst/>
              <a:rect l="l" t="t" r="r" b="b"/>
              <a:pathLst>
                <a:path w="3440" h="2601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6" name="Google Shape;222;p24"/>
            <p:cNvSpPr/>
            <p:nvPr/>
          </p:nvSpPr>
          <p:spPr>
            <a:xfrm flipH="1">
              <a:off x="6987240" y="1804680"/>
              <a:ext cx="257760" cy="195480"/>
            </a:xfrm>
            <a:custGeom>
              <a:avLst/>
              <a:gdLst/>
              <a:ahLst/>
              <a:rect l="l" t="t" r="r" b="b"/>
              <a:pathLst>
                <a:path w="4755" h="3608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7" name="Google Shape;223;p24"/>
            <p:cNvSpPr/>
            <p:nvPr/>
          </p:nvSpPr>
          <p:spPr>
            <a:xfrm flipH="1">
              <a:off x="6974280" y="1782000"/>
              <a:ext cx="255240" cy="140760"/>
            </a:xfrm>
            <a:custGeom>
              <a:avLst/>
              <a:gdLst/>
              <a:ahLst/>
              <a:rect l="l" t="t" r="r" b="b"/>
              <a:pathLst>
                <a:path w="4707" h="2598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8" name="Google Shape;224;p24"/>
            <p:cNvSpPr/>
            <p:nvPr/>
          </p:nvSpPr>
          <p:spPr>
            <a:xfrm flipH="1">
              <a:off x="7992000" y="1431000"/>
              <a:ext cx="783000" cy="459000"/>
            </a:xfrm>
            <a:custGeom>
              <a:avLst/>
              <a:gdLst/>
              <a:ahLst/>
              <a:rect l="l" t="t" r="r" b="b"/>
              <a:pathLst>
                <a:path w="14432" h="8465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9" name="Google Shape;225;p24"/>
            <p:cNvSpPr/>
            <p:nvPr/>
          </p:nvSpPr>
          <p:spPr>
            <a:xfrm flipH="1">
              <a:off x="7872480" y="1456920"/>
              <a:ext cx="783000" cy="459000"/>
            </a:xfrm>
            <a:custGeom>
              <a:avLst/>
              <a:gdLst/>
              <a:ahLst/>
              <a:rect l="l" t="t" r="r" b="b"/>
              <a:pathLst>
                <a:path w="14432" h="8465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0" name="Google Shape;226;p24"/>
            <p:cNvSpPr/>
            <p:nvPr/>
          </p:nvSpPr>
          <p:spPr>
            <a:xfrm flipH="1">
              <a:off x="7895160" y="1476000"/>
              <a:ext cx="736920" cy="420480"/>
            </a:xfrm>
            <a:custGeom>
              <a:avLst/>
              <a:gdLst/>
              <a:ahLst/>
              <a:rect l="l" t="t" r="r" b="b"/>
              <a:pathLst>
                <a:path w="13584" h="7756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1" name="Google Shape;227;p24"/>
            <p:cNvSpPr/>
            <p:nvPr/>
          </p:nvSpPr>
          <p:spPr>
            <a:xfrm flipH="1">
              <a:off x="7961040" y="1650240"/>
              <a:ext cx="110880" cy="192960"/>
            </a:xfrm>
            <a:custGeom>
              <a:avLst/>
              <a:gdLst/>
              <a:ahLst/>
              <a:rect l="l" t="t" r="r" b="b"/>
              <a:pathLst>
                <a:path w="2049" h="3564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2" name="Google Shape;228;p24"/>
            <p:cNvSpPr/>
            <p:nvPr/>
          </p:nvSpPr>
          <p:spPr>
            <a:xfrm flipH="1">
              <a:off x="8270640" y="1581840"/>
              <a:ext cx="110880" cy="192960"/>
            </a:xfrm>
            <a:custGeom>
              <a:avLst/>
              <a:gdLst/>
              <a:ahLst/>
              <a:rect l="l" t="t" r="r" b="b"/>
              <a:pathLst>
                <a:path w="2051" h="3563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3" name="Google Shape;229;p24"/>
            <p:cNvSpPr/>
            <p:nvPr/>
          </p:nvSpPr>
          <p:spPr>
            <a:xfrm flipH="1">
              <a:off x="6775200" y="1782000"/>
              <a:ext cx="313560" cy="151560"/>
            </a:xfrm>
            <a:custGeom>
              <a:avLst/>
              <a:gdLst/>
              <a:ahLst/>
              <a:rect l="l" t="t" r="r" b="b"/>
              <a:pathLst>
                <a:path w="5786" h="2798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4" name="Google Shape;230;p24"/>
            <p:cNvSpPr/>
            <p:nvPr/>
          </p:nvSpPr>
          <p:spPr>
            <a:xfrm flipH="1">
              <a:off x="6880320" y="1635120"/>
              <a:ext cx="213480" cy="229680"/>
            </a:xfrm>
            <a:custGeom>
              <a:avLst/>
              <a:gdLst/>
              <a:ahLst/>
              <a:rect l="l" t="t" r="r" b="b"/>
              <a:pathLst>
                <a:path w="3939" h="424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5" name="Google Shape;231;p24"/>
            <p:cNvSpPr/>
            <p:nvPr/>
          </p:nvSpPr>
          <p:spPr>
            <a:xfrm flipH="1">
              <a:off x="8168040" y="1193400"/>
              <a:ext cx="417240" cy="240120"/>
            </a:xfrm>
            <a:custGeom>
              <a:avLst/>
              <a:gdLst/>
              <a:ahLst/>
              <a:rect l="l" t="t" r="r" b="b"/>
              <a:pathLst>
                <a:path w="7692" h="4432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6" name="Google Shape;232;p24"/>
            <p:cNvSpPr/>
            <p:nvPr/>
          </p:nvSpPr>
          <p:spPr>
            <a:xfrm flipH="1">
              <a:off x="8550360" y="1242360"/>
              <a:ext cx="34920" cy="57240"/>
            </a:xfrm>
            <a:custGeom>
              <a:avLst/>
              <a:gdLst/>
              <a:ahLst/>
              <a:rect l="l" t="t" r="r" b="b"/>
              <a:pathLst>
                <a:path w="647" h="106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7" name="Google Shape;233;p24"/>
            <p:cNvSpPr/>
            <p:nvPr/>
          </p:nvSpPr>
          <p:spPr>
            <a:xfrm flipH="1">
              <a:off x="8633160" y="1530000"/>
              <a:ext cx="108720" cy="154440"/>
            </a:xfrm>
            <a:custGeom>
              <a:avLst/>
              <a:gdLst/>
              <a:ahLst/>
              <a:rect l="l" t="t" r="r" b="b"/>
              <a:pathLst>
                <a:path w="2009" h="2853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8" name="Google Shape;234;p24"/>
            <p:cNvSpPr/>
            <p:nvPr/>
          </p:nvSpPr>
          <p:spPr>
            <a:xfrm flipH="1">
              <a:off x="8660880" y="1526040"/>
              <a:ext cx="85680" cy="151920"/>
            </a:xfrm>
            <a:custGeom>
              <a:avLst/>
              <a:gdLst/>
              <a:ahLst/>
              <a:rect l="l" t="t" r="r" b="b"/>
              <a:pathLst>
                <a:path w="1587" h="2808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9" name="Google Shape;235;p24"/>
            <p:cNvSpPr/>
            <p:nvPr/>
          </p:nvSpPr>
          <p:spPr>
            <a:xfrm flipH="1">
              <a:off x="8588520" y="1107720"/>
              <a:ext cx="130320" cy="488160"/>
            </a:xfrm>
            <a:custGeom>
              <a:avLst/>
              <a:gdLst/>
              <a:ahLst/>
              <a:rect l="l" t="t" r="r" b="b"/>
              <a:pathLst>
                <a:path w="2406" h="9004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0" name="Google Shape;236;p24"/>
            <p:cNvSpPr/>
            <p:nvPr/>
          </p:nvSpPr>
          <p:spPr>
            <a:xfrm flipH="1">
              <a:off x="7161480" y="2088720"/>
              <a:ext cx="108720" cy="69480"/>
            </a:xfrm>
            <a:custGeom>
              <a:avLst/>
              <a:gdLst/>
              <a:ahLst/>
              <a:rect l="l" t="t" r="r" b="b"/>
              <a:pathLst>
                <a:path w="2011" h="129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1" name="Google Shape;237;p24"/>
            <p:cNvSpPr/>
            <p:nvPr/>
          </p:nvSpPr>
          <p:spPr>
            <a:xfrm flipH="1">
              <a:off x="7270200" y="2263320"/>
              <a:ext cx="102960" cy="81720"/>
            </a:xfrm>
            <a:custGeom>
              <a:avLst/>
              <a:gdLst/>
              <a:ahLst/>
              <a:rect l="l" t="t" r="r" b="b"/>
              <a:pathLst>
                <a:path w="1905" h="151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2" name="Google Shape;238;p24"/>
            <p:cNvSpPr/>
            <p:nvPr/>
          </p:nvSpPr>
          <p:spPr>
            <a:xfrm flipH="1">
              <a:off x="7415280" y="2372400"/>
              <a:ext cx="93600" cy="95760"/>
            </a:xfrm>
            <a:custGeom>
              <a:avLst/>
              <a:gdLst/>
              <a:ahLst/>
              <a:rect l="l" t="t" r="r" b="b"/>
              <a:pathLst>
                <a:path w="1731" h="1772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3" name="Google Shape;239;p24"/>
            <p:cNvSpPr/>
            <p:nvPr/>
          </p:nvSpPr>
          <p:spPr>
            <a:xfrm flipH="1">
              <a:off x="7611120" y="2428560"/>
              <a:ext cx="64800" cy="112320"/>
            </a:xfrm>
            <a:custGeom>
              <a:avLst/>
              <a:gdLst/>
              <a:ahLst/>
              <a:rect l="l" t="t" r="r" b="b"/>
              <a:pathLst>
                <a:path w="1203" h="2078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4" name="Google Shape;240;p24"/>
            <p:cNvSpPr/>
            <p:nvPr/>
          </p:nvSpPr>
          <p:spPr>
            <a:xfrm flipH="1">
              <a:off x="7850880" y="2407320"/>
              <a:ext cx="57600" cy="129960"/>
            </a:xfrm>
            <a:custGeom>
              <a:avLst/>
              <a:gdLst/>
              <a:ahLst/>
              <a:rect l="l" t="t" r="r" b="b"/>
              <a:pathLst>
                <a:path w="1067" h="2402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5" name="Google Shape;241;p24"/>
            <p:cNvSpPr/>
            <p:nvPr/>
          </p:nvSpPr>
          <p:spPr>
            <a:xfrm flipH="1">
              <a:off x="8920440" y="2970360"/>
              <a:ext cx="495360" cy="408960"/>
            </a:xfrm>
            <a:custGeom>
              <a:avLst/>
              <a:gdLst/>
              <a:ahLst/>
              <a:rect l="l" t="t" r="r" b="b"/>
              <a:pathLst>
                <a:path w="9136" h="7541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6" name="Google Shape;242;p24"/>
            <p:cNvSpPr/>
            <p:nvPr/>
          </p:nvSpPr>
          <p:spPr>
            <a:xfrm flipH="1">
              <a:off x="5931720" y="914400"/>
              <a:ext cx="1793880" cy="976320"/>
            </a:xfrm>
            <a:custGeom>
              <a:avLst/>
              <a:gdLst/>
              <a:ahLst/>
              <a:rect l="l" t="t" r="r" b="b"/>
              <a:pathLst>
                <a:path w="33063" h="17995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7" name="Google Shape;243;p24"/>
            <p:cNvSpPr/>
            <p:nvPr/>
          </p:nvSpPr>
          <p:spPr>
            <a:xfrm flipH="1">
              <a:off x="5995440" y="1093680"/>
              <a:ext cx="468000" cy="426240"/>
            </a:xfrm>
            <a:custGeom>
              <a:avLst/>
              <a:gdLst/>
              <a:ahLst/>
              <a:rect l="l" t="t" r="r" b="b"/>
              <a:pathLst>
                <a:path w="8627" h="7861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8" name="Google Shape;244;p24"/>
            <p:cNvSpPr/>
            <p:nvPr/>
          </p:nvSpPr>
          <p:spPr>
            <a:xfrm flipH="1">
              <a:off x="6556320" y="1144080"/>
              <a:ext cx="1077840" cy="34200"/>
            </a:xfrm>
            <a:custGeom>
              <a:avLst/>
              <a:gdLst/>
              <a:ahLst/>
              <a:rect l="l" t="t" r="r" b="b"/>
              <a:pathLst>
                <a:path w="19870" h="64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9" name="Google Shape;245;p24"/>
            <p:cNvSpPr/>
            <p:nvPr/>
          </p:nvSpPr>
          <p:spPr>
            <a:xfrm flipH="1">
              <a:off x="6556320" y="1272240"/>
              <a:ext cx="402480" cy="34200"/>
            </a:xfrm>
            <a:custGeom>
              <a:avLst/>
              <a:gdLst/>
              <a:ahLst/>
              <a:rect l="l" t="t" r="r" b="b"/>
              <a:pathLst>
                <a:path w="7423" h="64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0" name="Google Shape;246;p24"/>
            <p:cNvSpPr/>
            <p:nvPr/>
          </p:nvSpPr>
          <p:spPr>
            <a:xfrm flipH="1">
              <a:off x="7017120" y="1272240"/>
              <a:ext cx="625320" cy="34200"/>
            </a:xfrm>
            <a:custGeom>
              <a:avLst/>
              <a:gdLst/>
              <a:ahLst/>
              <a:rect l="l" t="t" r="r" b="b"/>
              <a:pathLst>
                <a:path w="11529" h="64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1" name="Google Shape;247;p24"/>
            <p:cNvSpPr/>
            <p:nvPr/>
          </p:nvSpPr>
          <p:spPr>
            <a:xfrm flipH="1">
              <a:off x="6556320" y="1400400"/>
              <a:ext cx="1077840" cy="34200"/>
            </a:xfrm>
            <a:custGeom>
              <a:avLst/>
              <a:gdLst/>
              <a:ahLst/>
              <a:rect l="l" t="t" r="r" b="b"/>
              <a:pathLst>
                <a:path w="19870" h="64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2" name="Google Shape;248;p24"/>
            <p:cNvSpPr/>
            <p:nvPr/>
          </p:nvSpPr>
          <p:spPr>
            <a:xfrm flipH="1">
              <a:off x="6556320" y="1528560"/>
              <a:ext cx="329040" cy="34560"/>
            </a:xfrm>
            <a:custGeom>
              <a:avLst/>
              <a:gdLst/>
              <a:ahLst/>
              <a:rect l="l" t="t" r="r" b="b"/>
              <a:pathLst>
                <a:path w="6070" h="641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3" name="Google Shape;249;p24"/>
            <p:cNvSpPr/>
            <p:nvPr/>
          </p:nvSpPr>
          <p:spPr>
            <a:xfrm flipH="1">
              <a:off x="6941520" y="1528560"/>
              <a:ext cx="437760" cy="34560"/>
            </a:xfrm>
            <a:custGeom>
              <a:avLst/>
              <a:gdLst/>
              <a:ahLst/>
              <a:rect l="l" t="t" r="r" b="b"/>
              <a:pathLst>
                <a:path w="8075" h="641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4" name="Google Shape;250;p24"/>
            <p:cNvSpPr/>
            <p:nvPr/>
          </p:nvSpPr>
          <p:spPr>
            <a:xfrm flipH="1">
              <a:off x="7088040" y="1582560"/>
              <a:ext cx="152280" cy="266040"/>
            </a:xfrm>
            <a:custGeom>
              <a:avLst/>
              <a:gdLst/>
              <a:ahLst/>
              <a:rect l="l" t="t" r="r" b="b"/>
              <a:pathLst>
                <a:path w="2813" h="4909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" name="Google Shape;251;p24"/>
            <p:cNvSpPr/>
            <p:nvPr/>
          </p:nvSpPr>
          <p:spPr>
            <a:xfrm flipH="1">
              <a:off x="6991560" y="1795680"/>
              <a:ext cx="226800" cy="124920"/>
            </a:xfrm>
            <a:custGeom>
              <a:avLst/>
              <a:gdLst/>
              <a:ahLst/>
              <a:rect l="l" t="t" r="r" b="b"/>
              <a:pathLst>
                <a:path w="4187" h="2311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6" name="Google Shape;252;p24"/>
            <p:cNvSpPr/>
            <p:nvPr/>
          </p:nvSpPr>
          <p:spPr>
            <a:xfrm flipH="1">
              <a:off x="7037640" y="1821240"/>
              <a:ext cx="129600" cy="74160"/>
            </a:xfrm>
            <a:custGeom>
              <a:avLst/>
              <a:gdLst/>
              <a:ahLst/>
              <a:rect l="l" t="t" r="r" b="b"/>
              <a:pathLst>
                <a:path w="2396" h="1372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7" name="Google Shape;253;p24"/>
            <p:cNvSpPr/>
            <p:nvPr/>
          </p:nvSpPr>
          <p:spPr>
            <a:xfrm flipH="1">
              <a:off x="7052040" y="1838160"/>
              <a:ext cx="114120" cy="56880"/>
            </a:xfrm>
            <a:custGeom>
              <a:avLst/>
              <a:gdLst/>
              <a:ahLst/>
              <a:rect l="l" t="t" r="r" b="b"/>
              <a:pathLst>
                <a:path w="2112" h="1058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8" name="Google Shape;254;p24"/>
            <p:cNvSpPr/>
            <p:nvPr/>
          </p:nvSpPr>
          <p:spPr>
            <a:xfrm flipH="1">
              <a:off x="7123320" y="2020320"/>
              <a:ext cx="961920" cy="529200"/>
            </a:xfrm>
            <a:custGeom>
              <a:avLst/>
              <a:gdLst/>
              <a:ahLst/>
              <a:rect l="l" t="t" r="r" b="b"/>
              <a:pathLst>
                <a:path w="17734" h="976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9" name="Google Shape;255;p24"/>
            <p:cNvSpPr/>
            <p:nvPr/>
          </p:nvSpPr>
          <p:spPr>
            <a:xfrm flipH="1">
              <a:off x="8980920" y="1876320"/>
              <a:ext cx="309600" cy="354240"/>
            </a:xfrm>
            <a:custGeom>
              <a:avLst/>
              <a:gdLst/>
              <a:ahLst/>
              <a:rect l="l" t="t" r="r" b="b"/>
              <a:pathLst>
                <a:path w="5710" h="6532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0" name="Google Shape;256;p24"/>
            <p:cNvSpPr/>
            <p:nvPr/>
          </p:nvSpPr>
          <p:spPr>
            <a:xfrm flipH="1">
              <a:off x="9040680" y="1905840"/>
              <a:ext cx="271440" cy="283680"/>
            </a:xfrm>
            <a:custGeom>
              <a:avLst/>
              <a:gdLst/>
              <a:ahLst/>
              <a:rect l="l" t="t" r="r" b="b"/>
              <a:pathLst>
                <a:path w="5008" h="5231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1" name="Google Shape;257;p24"/>
            <p:cNvSpPr/>
            <p:nvPr/>
          </p:nvSpPr>
          <p:spPr>
            <a:xfrm flipH="1">
              <a:off x="9156240" y="1967760"/>
              <a:ext cx="112680" cy="122400"/>
            </a:xfrm>
            <a:custGeom>
              <a:avLst/>
              <a:gdLst/>
              <a:ahLst/>
              <a:rect l="l" t="t" r="r" b="b"/>
              <a:pathLst>
                <a:path w="2083" h="2264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2" name="Google Shape;258;p24"/>
            <p:cNvSpPr/>
            <p:nvPr/>
          </p:nvSpPr>
          <p:spPr>
            <a:xfrm flipH="1">
              <a:off x="9128160" y="1971360"/>
              <a:ext cx="116640" cy="134640"/>
            </a:xfrm>
            <a:custGeom>
              <a:avLst/>
              <a:gdLst/>
              <a:ahLst/>
              <a:rect l="l" t="t" r="r" b="b"/>
              <a:pathLst>
                <a:path w="2153" h="2485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3" name="Google Shape;259;p24"/>
            <p:cNvSpPr/>
            <p:nvPr/>
          </p:nvSpPr>
          <p:spPr>
            <a:xfrm flipH="1">
              <a:off x="9099720" y="1933920"/>
              <a:ext cx="538200" cy="843480"/>
            </a:xfrm>
            <a:custGeom>
              <a:avLst/>
              <a:gdLst/>
              <a:ahLst/>
              <a:rect l="l" t="t" r="r" b="b"/>
              <a:pathLst>
                <a:path w="9927" h="15547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" name="Google Shape;260;p24"/>
            <p:cNvSpPr/>
            <p:nvPr/>
          </p:nvSpPr>
          <p:spPr>
            <a:xfrm flipH="1">
              <a:off x="9232560" y="2607480"/>
              <a:ext cx="85680" cy="100080"/>
            </a:xfrm>
            <a:custGeom>
              <a:avLst/>
              <a:gdLst/>
              <a:ahLst/>
              <a:rect l="l" t="t" r="r" b="b"/>
              <a:pathLst>
                <a:path w="1584" h="1849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5" name="Google Shape;261;p24"/>
            <p:cNvSpPr/>
            <p:nvPr/>
          </p:nvSpPr>
          <p:spPr>
            <a:xfrm flipH="1">
              <a:off x="9370800" y="2531520"/>
              <a:ext cx="74160" cy="107280"/>
            </a:xfrm>
            <a:custGeom>
              <a:avLst/>
              <a:gdLst/>
              <a:ahLst/>
              <a:rect l="l" t="t" r="r" b="b"/>
              <a:pathLst>
                <a:path w="1371" h="1981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" name="Google Shape;262;p24"/>
            <p:cNvSpPr/>
            <p:nvPr/>
          </p:nvSpPr>
          <p:spPr>
            <a:xfrm flipH="1">
              <a:off x="9474840" y="2428920"/>
              <a:ext cx="93240" cy="97560"/>
            </a:xfrm>
            <a:custGeom>
              <a:avLst/>
              <a:gdLst/>
              <a:ahLst/>
              <a:rect l="l" t="t" r="r" b="b"/>
              <a:pathLst>
                <a:path w="1723" h="1804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7" name="Google Shape;263;p24"/>
            <p:cNvSpPr/>
            <p:nvPr/>
          </p:nvSpPr>
          <p:spPr>
            <a:xfrm flipH="1">
              <a:off x="9518040" y="2296440"/>
              <a:ext cx="115560" cy="39240"/>
            </a:xfrm>
            <a:custGeom>
              <a:avLst/>
              <a:gdLst/>
              <a:ahLst/>
              <a:rect l="l" t="t" r="r" b="b"/>
              <a:pathLst>
                <a:path w="2135" h="728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8" name="Google Shape;264;p24"/>
            <p:cNvSpPr/>
            <p:nvPr/>
          </p:nvSpPr>
          <p:spPr>
            <a:xfrm flipH="1">
              <a:off x="9489600" y="2122200"/>
              <a:ext cx="118440" cy="48600"/>
            </a:xfrm>
            <a:custGeom>
              <a:avLst/>
              <a:gdLst/>
              <a:ahLst/>
              <a:rect l="l" t="t" r="r" b="b"/>
              <a:pathLst>
                <a:path w="2191" h="905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9" name="Google Shape;265;p24"/>
            <p:cNvSpPr/>
            <p:nvPr/>
          </p:nvSpPr>
          <p:spPr>
            <a:xfrm flipH="1">
              <a:off x="9409680" y="1983960"/>
              <a:ext cx="99360" cy="89640"/>
            </a:xfrm>
            <a:custGeom>
              <a:avLst/>
              <a:gdLst/>
              <a:ahLst/>
              <a:rect l="l" t="t" r="r" b="b"/>
              <a:pathLst>
                <a:path w="1840" h="1656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0" name="Google Shape;266;p24"/>
            <p:cNvSpPr/>
            <p:nvPr/>
          </p:nvSpPr>
          <p:spPr>
            <a:xfrm flipH="1">
              <a:off x="9313200" y="1934280"/>
              <a:ext cx="55800" cy="116640"/>
            </a:xfrm>
            <a:custGeom>
              <a:avLst/>
              <a:gdLst/>
              <a:ahLst/>
              <a:rect l="l" t="t" r="r" b="b"/>
              <a:pathLst>
                <a:path w="1037" h="2153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1" name="Google Shape;267;p24"/>
            <p:cNvSpPr/>
            <p:nvPr/>
          </p:nvSpPr>
          <p:spPr>
            <a:xfrm flipH="1">
              <a:off x="9073800" y="2639880"/>
              <a:ext cx="151920" cy="182520"/>
            </a:xfrm>
            <a:custGeom>
              <a:avLst/>
              <a:gdLst/>
              <a:ahLst/>
              <a:rect l="l" t="t" r="r" b="b"/>
              <a:pathLst>
                <a:path w="2806" h="3373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2" name="Google Shape;268;p24"/>
            <p:cNvSpPr/>
            <p:nvPr/>
          </p:nvSpPr>
          <p:spPr>
            <a:xfrm flipH="1">
              <a:off x="8884440" y="2870640"/>
              <a:ext cx="189720" cy="94320"/>
            </a:xfrm>
            <a:custGeom>
              <a:avLst/>
              <a:gdLst/>
              <a:ahLst/>
              <a:rect l="l" t="t" r="r" b="b"/>
              <a:pathLst>
                <a:path w="3500" h="1742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3" name="Google Shape;269;p24"/>
            <p:cNvSpPr/>
            <p:nvPr/>
          </p:nvSpPr>
          <p:spPr>
            <a:xfrm flipH="1">
              <a:off x="8958240" y="2669400"/>
              <a:ext cx="212760" cy="240480"/>
            </a:xfrm>
            <a:custGeom>
              <a:avLst/>
              <a:gdLst/>
              <a:ahLst/>
              <a:rect l="l" t="t" r="r" b="b"/>
              <a:pathLst>
                <a:path w="3929" h="4441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4" name="Google Shape;270;p24"/>
            <p:cNvSpPr/>
            <p:nvPr/>
          </p:nvSpPr>
          <p:spPr>
            <a:xfrm flipH="1">
              <a:off x="8931600" y="2686680"/>
              <a:ext cx="172800" cy="226800"/>
            </a:xfrm>
            <a:custGeom>
              <a:avLst/>
              <a:gdLst/>
              <a:ahLst/>
              <a:rect l="l" t="t" r="r" b="b"/>
              <a:pathLst>
                <a:path w="3190" h="4188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5" name="Google Shape;271;p24"/>
            <p:cNvSpPr/>
            <p:nvPr/>
          </p:nvSpPr>
          <p:spPr>
            <a:xfrm flipH="1">
              <a:off x="8944920" y="2719440"/>
              <a:ext cx="118080" cy="170640"/>
            </a:xfrm>
            <a:custGeom>
              <a:avLst/>
              <a:gdLst/>
              <a:ahLst/>
              <a:rect l="l" t="t" r="r" b="b"/>
              <a:pathLst>
                <a:path w="2183" h="3151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6" name="Google Shape;272;p24"/>
            <p:cNvSpPr/>
            <p:nvPr/>
          </p:nvSpPr>
          <p:spPr>
            <a:xfrm flipH="1">
              <a:off x="8967240" y="2719440"/>
              <a:ext cx="105840" cy="159120"/>
            </a:xfrm>
            <a:custGeom>
              <a:avLst/>
              <a:gdLst/>
              <a:ahLst/>
              <a:rect l="l" t="t" r="r" b="b"/>
              <a:pathLst>
                <a:path w="1955" h="2941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7" name="Google Shape;273;p24"/>
            <p:cNvSpPr/>
            <p:nvPr/>
          </p:nvSpPr>
          <p:spPr>
            <a:xfrm flipH="1">
              <a:off x="8776080" y="2678760"/>
              <a:ext cx="242640" cy="162720"/>
            </a:xfrm>
            <a:custGeom>
              <a:avLst/>
              <a:gdLst/>
              <a:ahLst/>
              <a:rect l="l" t="t" r="r" b="b"/>
              <a:pathLst>
                <a:path w="4476" h="3008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8" name="Google Shape;274;p24"/>
            <p:cNvSpPr/>
            <p:nvPr/>
          </p:nvSpPr>
          <p:spPr>
            <a:xfrm flipH="1">
              <a:off x="8831160" y="2752560"/>
              <a:ext cx="238320" cy="151920"/>
            </a:xfrm>
            <a:custGeom>
              <a:avLst/>
              <a:gdLst/>
              <a:ahLst/>
              <a:rect l="l" t="t" r="r" b="b"/>
              <a:pathLst>
                <a:path w="4398" h="2808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9" name="Google Shape;275;p24"/>
            <p:cNvSpPr/>
            <p:nvPr/>
          </p:nvSpPr>
          <p:spPr>
            <a:xfrm flipH="1">
              <a:off x="9167400" y="1933920"/>
              <a:ext cx="471600" cy="818280"/>
            </a:xfrm>
            <a:custGeom>
              <a:avLst/>
              <a:gdLst/>
              <a:ahLst/>
              <a:rect l="l" t="t" r="r" b="b"/>
              <a:pathLst>
                <a:path w="8694" h="15086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4166640" cy="707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333746"/>
                </a:solidFill>
                <a:latin typeface="Golos Text Medium"/>
                <a:ea typeface="Golos Text Medium"/>
              </a:rPr>
              <a:t>Model roadmap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/>
          </p:nvPr>
        </p:nvSpPr>
        <p:spPr>
          <a:xfrm>
            <a:off x="714960" y="1242360"/>
            <a:ext cx="4012920" cy="33656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marL="239760" indent="-239760">
              <a:lnSpc>
                <a:spcPct val="114000"/>
              </a:lnSpc>
              <a:buClr>
                <a:srgbClr val="333746"/>
              </a:buClr>
              <a:buFont typeface="Golos Text Medium"/>
              <a:buAutoNum type="arabicPeriod"/>
            </a:pPr>
            <a:r>
              <a:rPr b="0" lang="en-US" sz="1400" spc="-1" strike="noStrike">
                <a:solidFill>
                  <a:srgbClr val="333746"/>
                </a:solidFill>
                <a:latin typeface="Golos Text"/>
                <a:ea typeface="Golos Text"/>
              </a:rPr>
              <a:t>Starting with tokenization of the text, which helps determine the type of each word (noun, verb, etc.),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39760" indent="-239760">
              <a:lnSpc>
                <a:spcPct val="114000"/>
              </a:lnSpc>
              <a:buClr>
                <a:srgbClr val="333746"/>
              </a:buClr>
              <a:buFont typeface="Golos Text Medium"/>
              <a:buAutoNum type="arabicPeriod"/>
            </a:pPr>
            <a:r>
              <a:rPr b="0" lang="en-US" sz="1400" spc="-1" strike="noStrike">
                <a:solidFill>
                  <a:srgbClr val="333746"/>
                </a:solidFill>
                <a:latin typeface="Golos Text"/>
                <a:ea typeface="Golos Text"/>
              </a:rPr>
              <a:t>Loading the Arabert Google checkpoint helps improve the preprocessing and model fitting processes.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39760" indent="-239760">
              <a:lnSpc>
                <a:spcPct val="114000"/>
              </a:lnSpc>
              <a:buClr>
                <a:srgbClr val="333746"/>
              </a:buClr>
              <a:buFont typeface="Golos Text Medium"/>
              <a:buAutoNum type="arabicPeriod"/>
            </a:pPr>
            <a:r>
              <a:rPr b="0" lang="en-US" sz="1400" spc="-1" strike="noStrike">
                <a:solidFill>
                  <a:srgbClr val="333746"/>
                </a:solidFill>
                <a:latin typeface="Golos Text"/>
                <a:ea typeface="Golos Text"/>
              </a:rPr>
              <a:t>Train the model using 50 epochs with decaying learning rate starting at 0.0001.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39760" indent="-239760">
              <a:lnSpc>
                <a:spcPct val="114000"/>
              </a:lnSpc>
              <a:buClr>
                <a:srgbClr val="333746"/>
              </a:buClr>
              <a:buFont typeface="Golos Text Medium"/>
              <a:buAutoNum type="arabicPeriod"/>
            </a:pPr>
            <a:r>
              <a:rPr b="0" lang="en-US" sz="1400" spc="-1" strike="noStrike">
                <a:solidFill>
                  <a:srgbClr val="333746"/>
                </a:solidFill>
                <a:latin typeface="Golos Text"/>
                <a:ea typeface="Golos Text"/>
              </a:rPr>
              <a:t>Using the loss score and rough score to determine the performance of the model, start predicting on the data.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239760" indent="-239760">
              <a:lnSpc>
                <a:spcPct val="114000"/>
              </a:lnSpc>
              <a:buClr>
                <a:srgbClr val="333746"/>
              </a:buClr>
              <a:buFont typeface="Golos Text Medium"/>
              <a:buAutoNum type="arabicPeriod"/>
            </a:pPr>
            <a:r>
              <a:rPr b="0" lang="en-US" sz="1400" spc="-1" strike="noStrike">
                <a:solidFill>
                  <a:srgbClr val="333746"/>
                </a:solidFill>
                <a:latin typeface="Golos Text"/>
                <a:ea typeface="Golos Text"/>
              </a:rPr>
              <a:t>Start predicting on the data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22" name="Google Shape;283;p25"/>
          <p:cNvGrpSpPr/>
          <p:nvPr/>
        </p:nvGrpSpPr>
        <p:grpSpPr>
          <a:xfrm>
            <a:off x="5200920" y="729720"/>
            <a:ext cx="3304080" cy="3878640"/>
            <a:chOff x="5200920" y="729720"/>
            <a:chExt cx="3304080" cy="3878640"/>
          </a:xfrm>
        </p:grpSpPr>
        <p:grpSp>
          <p:nvGrpSpPr>
            <p:cNvPr id="323" name="Google Shape;284;p25"/>
            <p:cNvGrpSpPr/>
            <p:nvPr/>
          </p:nvGrpSpPr>
          <p:grpSpPr>
            <a:xfrm>
              <a:off x="5200920" y="932400"/>
              <a:ext cx="1330920" cy="724320"/>
              <a:chOff x="5200920" y="932400"/>
              <a:chExt cx="1330920" cy="724320"/>
            </a:xfrm>
          </p:grpSpPr>
          <p:sp>
            <p:nvSpPr>
              <p:cNvPr id="324" name="Google Shape;285;p25"/>
              <p:cNvSpPr/>
              <p:nvPr/>
            </p:nvSpPr>
            <p:spPr>
              <a:xfrm flipH="1">
                <a:off x="5200560" y="932400"/>
                <a:ext cx="1330920" cy="724320"/>
              </a:xfrm>
              <a:custGeom>
                <a:avLst/>
                <a:gdLst/>
                <a:ahLst/>
                <a:rect l="l" t="t" r="r" b="b"/>
                <a:pathLst>
                  <a:path w="30423" h="1656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5" name="Google Shape;286;p25"/>
              <p:cNvSpPr/>
              <p:nvPr/>
            </p:nvSpPr>
            <p:spPr>
              <a:xfrm flipH="1">
                <a:off x="5263200" y="1065600"/>
                <a:ext cx="316080" cy="316080"/>
              </a:xfrm>
              <a:custGeom>
                <a:avLst/>
                <a:gdLst/>
                <a:ahLst/>
                <a:rect l="l" t="t" r="r" b="b"/>
                <a:pathLst>
                  <a:path w="7234" h="7234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6" name="Google Shape;287;p25"/>
              <p:cNvSpPr/>
              <p:nvPr/>
            </p:nvSpPr>
            <p:spPr>
              <a:xfrm flipH="1">
                <a:off x="5663880" y="1102680"/>
                <a:ext cx="799920" cy="25200"/>
              </a:xfrm>
              <a:custGeom>
                <a:avLst/>
                <a:gdLst/>
                <a:ahLst/>
                <a:rect l="l" t="t" r="r" b="b"/>
                <a:pathLst>
                  <a:path w="18286" h="588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7" name="Google Shape;288;p25"/>
              <p:cNvSpPr/>
              <p:nvPr/>
            </p:nvSpPr>
            <p:spPr>
              <a:xfrm flipH="1">
                <a:off x="5663160" y="1198080"/>
                <a:ext cx="298440" cy="25560"/>
              </a:xfrm>
              <a:custGeom>
                <a:avLst/>
                <a:gdLst/>
                <a:ahLst/>
                <a:rect l="l" t="t" r="r" b="b"/>
                <a:pathLst>
                  <a:path w="6831" h="59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8" name="Google Shape;289;p25"/>
              <p:cNvSpPr/>
              <p:nvPr/>
            </p:nvSpPr>
            <p:spPr>
              <a:xfrm flipH="1">
                <a:off x="6005520" y="1198080"/>
                <a:ext cx="464040" cy="25560"/>
              </a:xfrm>
              <a:custGeom>
                <a:avLst/>
                <a:gdLst/>
                <a:ahLst/>
                <a:rect l="l" t="t" r="r" b="b"/>
                <a:pathLst>
                  <a:path w="10610" h="59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9" name="Google Shape;290;p25"/>
              <p:cNvSpPr/>
              <p:nvPr/>
            </p:nvSpPr>
            <p:spPr>
              <a:xfrm flipH="1">
                <a:off x="5663880" y="1293120"/>
                <a:ext cx="799920" cy="25560"/>
              </a:xfrm>
              <a:custGeom>
                <a:avLst/>
                <a:gdLst/>
                <a:ahLst/>
                <a:rect l="l" t="t" r="r" b="b"/>
                <a:pathLst>
                  <a:path w="18286" h="589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0" name="Google Shape;291;p25"/>
              <p:cNvSpPr/>
              <p:nvPr/>
            </p:nvSpPr>
            <p:spPr>
              <a:xfrm flipH="1">
                <a:off x="5663880" y="1388160"/>
                <a:ext cx="244080" cy="25560"/>
              </a:xfrm>
              <a:custGeom>
                <a:avLst/>
                <a:gdLst/>
                <a:ahLst/>
                <a:rect l="l" t="t" r="r" b="b"/>
                <a:pathLst>
                  <a:path w="5587" h="589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1" name="Google Shape;292;p25"/>
              <p:cNvSpPr/>
              <p:nvPr/>
            </p:nvSpPr>
            <p:spPr>
              <a:xfrm flipH="1">
                <a:off x="5949720" y="1388160"/>
                <a:ext cx="324720" cy="25560"/>
              </a:xfrm>
              <a:custGeom>
                <a:avLst/>
                <a:gdLst/>
                <a:ahLst/>
                <a:rect l="l" t="t" r="r" b="b"/>
                <a:pathLst>
                  <a:path w="7431" h="589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2" name="Google Shape;293;p25"/>
              <p:cNvSpPr/>
              <p:nvPr/>
            </p:nvSpPr>
            <p:spPr>
              <a:xfrm flipH="1">
                <a:off x="5253480" y="1166760"/>
                <a:ext cx="330480" cy="114120"/>
              </a:xfrm>
              <a:custGeom>
                <a:avLst/>
                <a:gdLst/>
                <a:ahLst/>
                <a:rect l="l" t="t" r="r" b="b"/>
                <a:pathLst>
                  <a:path w="7562" h="2617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3" name="Google Shape;294;p25"/>
              <p:cNvSpPr/>
              <p:nvPr/>
            </p:nvSpPr>
            <p:spPr>
              <a:xfrm flipH="1">
                <a:off x="5263920" y="1177920"/>
                <a:ext cx="308520" cy="92160"/>
              </a:xfrm>
              <a:custGeom>
                <a:avLst/>
                <a:gdLst/>
                <a:ahLst/>
                <a:rect l="l" t="t" r="r" b="b"/>
                <a:pathLst>
                  <a:path w="7060" h="2112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4" name="Google Shape;295;p25"/>
              <p:cNvSpPr/>
              <p:nvPr/>
            </p:nvSpPr>
            <p:spPr>
              <a:xfrm flipH="1">
                <a:off x="5298480" y="1211760"/>
                <a:ext cx="78840" cy="31320"/>
              </a:xfrm>
              <a:custGeom>
                <a:avLst/>
                <a:gdLst/>
                <a:ahLst/>
                <a:rect l="l" t="t" r="r" b="b"/>
                <a:pathLst>
                  <a:path w="1812" h="725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5" name="Google Shape;296;p25"/>
              <p:cNvSpPr/>
              <p:nvPr/>
            </p:nvSpPr>
            <p:spPr>
              <a:xfrm flipH="1">
                <a:off x="5459040" y="1211760"/>
                <a:ext cx="78840" cy="31320"/>
              </a:xfrm>
              <a:custGeom>
                <a:avLst/>
                <a:gdLst/>
                <a:ahLst/>
                <a:rect l="l" t="t" r="r" b="b"/>
                <a:pathLst>
                  <a:path w="1811" h="725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36" name="Google Shape;297;p25"/>
            <p:cNvGrpSpPr/>
            <p:nvPr/>
          </p:nvGrpSpPr>
          <p:grpSpPr>
            <a:xfrm>
              <a:off x="5434560" y="1349640"/>
              <a:ext cx="3070440" cy="3258720"/>
              <a:chOff x="5434560" y="1349640"/>
              <a:chExt cx="3070440" cy="3258720"/>
            </a:xfrm>
          </p:grpSpPr>
          <p:sp>
            <p:nvSpPr>
              <p:cNvPr id="337" name="Google Shape;298;p25"/>
              <p:cNvSpPr/>
              <p:nvPr/>
            </p:nvSpPr>
            <p:spPr>
              <a:xfrm>
                <a:off x="6070680" y="2724840"/>
                <a:ext cx="225360" cy="186120"/>
              </a:xfrm>
              <a:custGeom>
                <a:avLst/>
                <a:gdLst/>
                <a:ahLst/>
                <a:rect l="l" t="t" r="r" b="b"/>
                <a:pathLst>
                  <a:path w="3347" h="2763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8" name="Google Shape;299;p25"/>
              <p:cNvSpPr/>
              <p:nvPr/>
            </p:nvSpPr>
            <p:spPr>
              <a:xfrm>
                <a:off x="6096960" y="2724480"/>
                <a:ext cx="225360" cy="185760"/>
              </a:xfrm>
              <a:custGeom>
                <a:avLst/>
                <a:gdLst/>
                <a:ahLst/>
                <a:rect l="l" t="t" r="r" b="b"/>
                <a:pathLst>
                  <a:path w="3345" h="2761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9" name="Google Shape;300;p25"/>
              <p:cNvSpPr/>
              <p:nvPr/>
            </p:nvSpPr>
            <p:spPr>
              <a:xfrm>
                <a:off x="5922000" y="2882160"/>
                <a:ext cx="361440" cy="29520"/>
              </a:xfrm>
              <a:custGeom>
                <a:avLst/>
                <a:gdLst/>
                <a:ahLst/>
                <a:rect l="l" t="t" r="r" b="b"/>
                <a:pathLst>
                  <a:path w="5363" h="445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0" name="Google Shape;301;p25"/>
              <p:cNvSpPr/>
              <p:nvPr/>
            </p:nvSpPr>
            <p:spPr>
              <a:xfrm>
                <a:off x="6050880" y="2881080"/>
                <a:ext cx="361440" cy="29520"/>
              </a:xfrm>
              <a:custGeom>
                <a:avLst/>
                <a:gdLst/>
                <a:ahLst/>
                <a:rect l="l" t="t" r="r" b="b"/>
                <a:pathLst>
                  <a:path w="5363" h="445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1" name="Google Shape;302;p25"/>
              <p:cNvSpPr/>
              <p:nvPr/>
            </p:nvSpPr>
            <p:spPr>
              <a:xfrm>
                <a:off x="5475600" y="1987920"/>
                <a:ext cx="1295640" cy="741960"/>
              </a:xfrm>
              <a:custGeom>
                <a:avLst/>
                <a:gdLst/>
                <a:ahLst/>
                <a:rect l="l" t="t" r="r" b="b"/>
                <a:pathLst>
                  <a:path w="19216" h="11007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2" name="Google Shape;303;p25"/>
              <p:cNvSpPr/>
              <p:nvPr/>
            </p:nvSpPr>
            <p:spPr>
              <a:xfrm>
                <a:off x="5503320" y="1987560"/>
                <a:ext cx="1295640" cy="741600"/>
              </a:xfrm>
              <a:custGeom>
                <a:avLst/>
                <a:gdLst/>
                <a:ahLst/>
                <a:rect l="l" t="t" r="r" b="b"/>
                <a:pathLst>
                  <a:path w="19217" h="11005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3" name="Google Shape;304;p25"/>
              <p:cNvSpPr/>
              <p:nvPr/>
            </p:nvSpPr>
            <p:spPr>
              <a:xfrm>
                <a:off x="5542200" y="2019600"/>
                <a:ext cx="1217880" cy="677520"/>
              </a:xfrm>
              <a:custGeom>
                <a:avLst/>
                <a:gdLst/>
                <a:ahLst/>
                <a:rect l="l" t="t" r="r" b="b"/>
                <a:pathLst>
                  <a:path w="18067" h="10052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4" name="Google Shape;305;p25"/>
              <p:cNvSpPr/>
              <p:nvPr/>
            </p:nvSpPr>
            <p:spPr>
              <a:xfrm>
                <a:off x="5662080" y="2103840"/>
                <a:ext cx="983520" cy="445680"/>
              </a:xfrm>
              <a:custGeom>
                <a:avLst/>
                <a:gdLst/>
                <a:ahLst/>
                <a:rect l="l" t="t" r="r" b="b"/>
                <a:pathLst>
                  <a:path w="14588" h="6614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5" name="Google Shape;306;p25"/>
              <p:cNvSpPr/>
              <p:nvPr/>
            </p:nvSpPr>
            <p:spPr>
              <a:xfrm>
                <a:off x="5857920" y="2278440"/>
                <a:ext cx="575640" cy="41760"/>
              </a:xfrm>
              <a:custGeom>
                <a:avLst/>
                <a:gdLst/>
                <a:ahLst/>
                <a:rect l="l" t="t" r="r" b="b"/>
                <a:pathLst>
                  <a:path w="8542" h="627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6" name="Google Shape;307;p25"/>
              <p:cNvSpPr/>
              <p:nvPr/>
            </p:nvSpPr>
            <p:spPr>
              <a:xfrm>
                <a:off x="5791680" y="2396880"/>
                <a:ext cx="779040" cy="43560"/>
              </a:xfrm>
              <a:custGeom>
                <a:avLst/>
                <a:gdLst/>
                <a:ahLst/>
                <a:rect l="l" t="t" r="r" b="b"/>
                <a:pathLst>
                  <a:path w="11557" h="651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7" name="Google Shape;308;p25"/>
              <p:cNvSpPr/>
              <p:nvPr/>
            </p:nvSpPr>
            <p:spPr>
              <a:xfrm>
                <a:off x="6277320" y="2956680"/>
                <a:ext cx="63720" cy="1651680"/>
              </a:xfrm>
              <a:custGeom>
                <a:avLst/>
                <a:gdLst/>
                <a:ahLst/>
                <a:rect l="l" t="t" r="r" b="b"/>
                <a:pathLst>
                  <a:path w="951" h="24343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8" name="Google Shape;309;p25"/>
              <p:cNvSpPr/>
              <p:nvPr/>
            </p:nvSpPr>
            <p:spPr>
              <a:xfrm>
                <a:off x="7770960" y="2943720"/>
                <a:ext cx="63720" cy="1664280"/>
              </a:xfrm>
              <a:custGeom>
                <a:avLst/>
                <a:gdLst/>
                <a:ahLst/>
                <a:rect l="l" t="t" r="r" b="b"/>
                <a:pathLst>
                  <a:path w="952" h="24341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9" name="Google Shape;310;p25"/>
              <p:cNvSpPr/>
              <p:nvPr/>
            </p:nvSpPr>
            <p:spPr>
              <a:xfrm>
                <a:off x="6652440" y="2896560"/>
                <a:ext cx="1099440" cy="56880"/>
              </a:xfrm>
              <a:custGeom>
                <a:avLst/>
                <a:gdLst/>
                <a:ahLst/>
                <a:rect l="l" t="t" r="r" b="b"/>
                <a:pathLst>
                  <a:path w="16310" h="849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0" name="Google Shape;311;p25"/>
              <p:cNvSpPr/>
              <p:nvPr/>
            </p:nvSpPr>
            <p:spPr>
              <a:xfrm>
                <a:off x="5434560" y="2901600"/>
                <a:ext cx="1724040" cy="62280"/>
              </a:xfrm>
              <a:custGeom>
                <a:avLst/>
                <a:gdLst/>
                <a:ahLst/>
                <a:rect l="l" t="t" r="r" b="b"/>
                <a:pathLst>
                  <a:path w="25571" h="928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1" name="Google Shape;312;p25"/>
              <p:cNvSpPr/>
              <p:nvPr/>
            </p:nvSpPr>
            <p:spPr>
              <a:xfrm>
                <a:off x="6154920" y="2864160"/>
                <a:ext cx="512640" cy="41400"/>
              </a:xfrm>
              <a:custGeom>
                <a:avLst/>
                <a:gdLst/>
                <a:ahLst/>
                <a:rect l="l" t="t" r="r" b="b"/>
                <a:pathLst>
                  <a:path w="7605" h="619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2" name="Google Shape;313;p25"/>
              <p:cNvSpPr/>
              <p:nvPr/>
            </p:nvSpPr>
            <p:spPr>
              <a:xfrm>
                <a:off x="6141960" y="2868480"/>
                <a:ext cx="349560" cy="41400"/>
              </a:xfrm>
              <a:custGeom>
                <a:avLst/>
                <a:gdLst/>
                <a:ahLst/>
                <a:rect l="l" t="t" r="r" b="b"/>
                <a:pathLst>
                  <a:path w="5190" h="621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3" name="Google Shape;314;p25"/>
              <p:cNvSpPr/>
              <p:nvPr/>
            </p:nvSpPr>
            <p:spPr>
              <a:xfrm>
                <a:off x="7141320" y="3461040"/>
                <a:ext cx="650880" cy="519120"/>
              </a:xfrm>
              <a:custGeom>
                <a:avLst/>
                <a:gdLst/>
                <a:ahLst/>
                <a:rect l="l" t="t" r="r" b="b"/>
                <a:pathLst>
                  <a:path w="9656" h="7706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4" name="Google Shape;315;p25"/>
              <p:cNvSpPr/>
              <p:nvPr/>
            </p:nvSpPr>
            <p:spPr>
              <a:xfrm>
                <a:off x="7180560" y="3501360"/>
                <a:ext cx="277200" cy="301680"/>
              </a:xfrm>
              <a:custGeom>
                <a:avLst/>
                <a:gdLst/>
                <a:ahLst/>
                <a:rect l="l" t="t" r="r" b="b"/>
                <a:pathLst>
                  <a:path w="4115" h="4479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5" name="Google Shape;316;p25"/>
              <p:cNvSpPr/>
              <p:nvPr/>
            </p:nvSpPr>
            <p:spPr>
              <a:xfrm>
                <a:off x="6069600" y="1349640"/>
                <a:ext cx="2138040" cy="3258720"/>
              </a:xfrm>
              <a:custGeom>
                <a:avLst/>
                <a:gdLst/>
                <a:ahLst/>
                <a:rect l="l" t="t" r="r" b="b"/>
                <a:pathLst>
                  <a:path w="31711" h="48327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6" name="Google Shape;317;p25"/>
              <p:cNvSpPr/>
              <p:nvPr/>
            </p:nvSpPr>
            <p:spPr>
              <a:xfrm>
                <a:off x="7170480" y="1350720"/>
                <a:ext cx="485640" cy="494280"/>
              </a:xfrm>
              <a:custGeom>
                <a:avLst/>
                <a:gdLst/>
                <a:ahLst/>
                <a:rect l="l" t="t" r="r" b="b"/>
                <a:pathLst>
                  <a:path w="7207" h="7336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7" name="Google Shape;318;p25"/>
              <p:cNvSpPr/>
              <p:nvPr/>
            </p:nvSpPr>
            <p:spPr>
              <a:xfrm>
                <a:off x="7170480" y="1350720"/>
                <a:ext cx="466920" cy="221400"/>
              </a:xfrm>
              <a:custGeom>
                <a:avLst/>
                <a:gdLst/>
                <a:ahLst/>
                <a:rect l="l" t="t" r="r" b="b"/>
                <a:pathLst>
                  <a:path w="6929" h="3289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8" name="Google Shape;319;p25"/>
              <p:cNvSpPr/>
              <p:nvPr/>
            </p:nvSpPr>
            <p:spPr>
              <a:xfrm>
                <a:off x="7386120" y="1652760"/>
                <a:ext cx="94680" cy="135000"/>
              </a:xfrm>
              <a:custGeom>
                <a:avLst/>
                <a:gdLst/>
                <a:ahLst/>
                <a:rect l="l" t="t" r="r" b="b"/>
                <a:pathLst>
                  <a:path w="1411" h="2007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9" name="Google Shape;320;p25"/>
              <p:cNvSpPr/>
              <p:nvPr/>
            </p:nvSpPr>
            <p:spPr>
              <a:xfrm>
                <a:off x="7401600" y="1669680"/>
                <a:ext cx="44280" cy="108720"/>
              </a:xfrm>
              <a:custGeom>
                <a:avLst/>
                <a:gdLst/>
                <a:ahLst/>
                <a:rect l="l" t="t" r="r" b="b"/>
                <a:pathLst>
                  <a:path w="663" h="162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0" name="Google Shape;321;p25"/>
              <p:cNvSpPr/>
              <p:nvPr/>
            </p:nvSpPr>
            <p:spPr>
              <a:xfrm>
                <a:off x="7192080" y="1639080"/>
                <a:ext cx="231840" cy="335520"/>
              </a:xfrm>
              <a:custGeom>
                <a:avLst/>
                <a:gdLst/>
                <a:ahLst/>
                <a:rect l="l" t="t" r="r" b="b"/>
                <a:pathLst>
                  <a:path w="3444" h="4979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1" name="Google Shape;322;p25"/>
              <p:cNvSpPr/>
              <p:nvPr/>
            </p:nvSpPr>
            <p:spPr>
              <a:xfrm>
                <a:off x="7547400" y="1567800"/>
                <a:ext cx="104400" cy="192960"/>
              </a:xfrm>
              <a:custGeom>
                <a:avLst/>
                <a:gdLst/>
                <a:ahLst/>
                <a:rect l="l" t="t" r="r" b="b"/>
                <a:pathLst>
                  <a:path w="1553" h="2869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2" name="Google Shape;323;p25"/>
              <p:cNvSpPr/>
              <p:nvPr/>
            </p:nvSpPr>
            <p:spPr>
              <a:xfrm>
                <a:off x="7390800" y="1368720"/>
                <a:ext cx="127080" cy="60840"/>
              </a:xfrm>
              <a:custGeom>
                <a:avLst/>
                <a:gdLst/>
                <a:ahLst/>
                <a:rect l="l" t="t" r="r" b="b"/>
                <a:pathLst>
                  <a:path w="1889" h="908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3" name="Google Shape;324;p25"/>
              <p:cNvSpPr/>
              <p:nvPr/>
            </p:nvSpPr>
            <p:spPr>
              <a:xfrm>
                <a:off x="7215480" y="1684440"/>
                <a:ext cx="7560" cy="47160"/>
              </a:xfrm>
              <a:custGeom>
                <a:avLst/>
                <a:gdLst/>
                <a:ahLst/>
                <a:rect l="l" t="t" r="r" b="b"/>
                <a:pathLst>
                  <a:path w="116" h="703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4" name="Google Shape;325;p25"/>
              <p:cNvSpPr/>
              <p:nvPr/>
            </p:nvSpPr>
            <p:spPr>
              <a:xfrm>
                <a:off x="7242120" y="1877760"/>
                <a:ext cx="42120" cy="2160"/>
              </a:xfrm>
              <a:custGeom>
                <a:avLst/>
                <a:gdLst/>
                <a:ahLst/>
                <a:rect l="l" t="t" r="r" b="b"/>
                <a:pathLst>
                  <a:path w="629" h="38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5" name="Google Shape;326;p25"/>
              <p:cNvSpPr/>
              <p:nvPr/>
            </p:nvSpPr>
            <p:spPr>
              <a:xfrm>
                <a:off x="7249680" y="1895400"/>
                <a:ext cx="15120" cy="51480"/>
              </a:xfrm>
              <a:custGeom>
                <a:avLst/>
                <a:gdLst/>
                <a:ahLst/>
                <a:rect l="l" t="t" r="r" b="b"/>
                <a:pathLst>
                  <a:path w="232" h="771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6" name="Google Shape;327;p25"/>
              <p:cNvSpPr/>
              <p:nvPr/>
            </p:nvSpPr>
            <p:spPr>
              <a:xfrm>
                <a:off x="7419960" y="1775520"/>
                <a:ext cx="272880" cy="202320"/>
              </a:xfrm>
              <a:custGeom>
                <a:avLst/>
                <a:gdLst/>
                <a:ahLst/>
                <a:rect l="l" t="t" r="r" b="b"/>
                <a:pathLst>
                  <a:path w="4054" h="3006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7" name="Google Shape;328;p25"/>
              <p:cNvSpPr/>
              <p:nvPr/>
            </p:nvSpPr>
            <p:spPr>
              <a:xfrm>
                <a:off x="7306560" y="1885320"/>
                <a:ext cx="132120" cy="89280"/>
              </a:xfrm>
              <a:custGeom>
                <a:avLst/>
                <a:gdLst/>
                <a:ahLst/>
                <a:rect l="l" t="t" r="r" b="b"/>
                <a:pathLst>
                  <a:path w="1965" h="1329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8" name="Google Shape;329;p25"/>
              <p:cNvSpPr/>
              <p:nvPr/>
            </p:nvSpPr>
            <p:spPr>
              <a:xfrm>
                <a:off x="7488000" y="1813320"/>
                <a:ext cx="200160" cy="77040"/>
              </a:xfrm>
              <a:custGeom>
                <a:avLst/>
                <a:gdLst/>
                <a:ahLst/>
                <a:rect l="l" t="t" r="r" b="b"/>
                <a:pathLst>
                  <a:path w="2974" h="1148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9" name="Google Shape;330;p25"/>
              <p:cNvSpPr/>
              <p:nvPr/>
            </p:nvSpPr>
            <p:spPr>
              <a:xfrm>
                <a:off x="7434360" y="1846080"/>
                <a:ext cx="61920" cy="107640"/>
              </a:xfrm>
              <a:custGeom>
                <a:avLst/>
                <a:gdLst/>
                <a:ahLst/>
                <a:rect l="l" t="t" r="r" b="b"/>
                <a:pathLst>
                  <a:path w="925" h="160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0" name="Google Shape;331;p25"/>
              <p:cNvSpPr/>
              <p:nvPr/>
            </p:nvSpPr>
            <p:spPr>
              <a:xfrm>
                <a:off x="7386120" y="1729440"/>
                <a:ext cx="38520" cy="151200"/>
              </a:xfrm>
              <a:custGeom>
                <a:avLst/>
                <a:gdLst/>
                <a:ahLst/>
                <a:rect l="l" t="t" r="r" b="b"/>
                <a:pathLst>
                  <a:path w="575" h="2247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1" name="Google Shape;332;p25"/>
              <p:cNvSpPr/>
              <p:nvPr/>
            </p:nvSpPr>
            <p:spPr>
              <a:xfrm>
                <a:off x="7203600" y="1639080"/>
                <a:ext cx="185400" cy="111600"/>
              </a:xfrm>
              <a:custGeom>
                <a:avLst/>
                <a:gdLst/>
                <a:ahLst/>
                <a:rect l="l" t="t" r="r" b="b"/>
                <a:pathLst>
                  <a:path w="2757" h="166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2" name="Google Shape;333;p25"/>
              <p:cNvSpPr/>
              <p:nvPr/>
            </p:nvSpPr>
            <p:spPr>
              <a:xfrm>
                <a:off x="7199640" y="1653840"/>
                <a:ext cx="59040" cy="23040"/>
              </a:xfrm>
              <a:custGeom>
                <a:avLst/>
                <a:gdLst/>
                <a:ahLst/>
                <a:rect l="l" t="t" r="r" b="b"/>
                <a:pathLst>
                  <a:path w="881" h="347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3" name="Google Shape;334;p25"/>
              <p:cNvSpPr/>
              <p:nvPr/>
            </p:nvSpPr>
            <p:spPr>
              <a:xfrm>
                <a:off x="7212600" y="1792800"/>
                <a:ext cx="6120" cy="32400"/>
              </a:xfrm>
              <a:custGeom>
                <a:avLst/>
                <a:gdLst/>
                <a:ahLst/>
                <a:rect l="l" t="t" r="r" b="b"/>
                <a:pathLst>
                  <a:path w="94" h="484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4" name="Google Shape;335;p25"/>
              <p:cNvSpPr/>
              <p:nvPr/>
            </p:nvSpPr>
            <p:spPr>
              <a:xfrm>
                <a:off x="7385760" y="1652400"/>
                <a:ext cx="91800" cy="136080"/>
              </a:xfrm>
              <a:custGeom>
                <a:avLst/>
                <a:gdLst/>
                <a:ahLst/>
                <a:rect l="l" t="t" r="r" b="b"/>
                <a:pathLst>
                  <a:path w="1367" h="2024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5" name="Google Shape;336;p25"/>
              <p:cNvSpPr/>
              <p:nvPr/>
            </p:nvSpPr>
            <p:spPr>
              <a:xfrm>
                <a:off x="7264440" y="1415160"/>
                <a:ext cx="272520" cy="112320"/>
              </a:xfrm>
              <a:custGeom>
                <a:avLst/>
                <a:gdLst/>
                <a:ahLst/>
                <a:rect l="l" t="t" r="r" b="b"/>
                <a:pathLst>
                  <a:path w="4047" h="1671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6" name="Google Shape;337;p25"/>
              <p:cNvSpPr/>
              <p:nvPr/>
            </p:nvSpPr>
            <p:spPr>
              <a:xfrm>
                <a:off x="7302600" y="1787400"/>
                <a:ext cx="121680" cy="187920"/>
              </a:xfrm>
              <a:custGeom>
                <a:avLst/>
                <a:gdLst/>
                <a:ahLst/>
                <a:rect l="l" t="t" r="r" b="b"/>
                <a:pathLst>
                  <a:path w="1811" h="279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7" name="Google Shape;338;p25"/>
              <p:cNvSpPr/>
              <p:nvPr/>
            </p:nvSpPr>
            <p:spPr>
              <a:xfrm>
                <a:off x="6482160" y="3613680"/>
                <a:ext cx="737640" cy="866880"/>
              </a:xfrm>
              <a:custGeom>
                <a:avLst/>
                <a:gdLst/>
                <a:ahLst/>
                <a:rect l="l" t="t" r="r" b="b"/>
                <a:pathLst>
                  <a:path w="10943" h="12861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8" name="Google Shape;339;p25"/>
              <p:cNvSpPr/>
              <p:nvPr/>
            </p:nvSpPr>
            <p:spPr>
              <a:xfrm>
                <a:off x="6681240" y="3021480"/>
                <a:ext cx="1527480" cy="1225800"/>
              </a:xfrm>
              <a:custGeom>
                <a:avLst/>
                <a:gdLst/>
                <a:ahLst/>
                <a:rect l="l" t="t" r="r" b="b"/>
                <a:pathLst>
                  <a:path w="22657" h="18182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9" name="Google Shape;340;p25"/>
              <p:cNvSpPr/>
              <p:nvPr/>
            </p:nvSpPr>
            <p:spPr>
              <a:xfrm>
                <a:off x="6878520" y="3031560"/>
                <a:ext cx="1330200" cy="1201320"/>
              </a:xfrm>
              <a:custGeom>
                <a:avLst/>
                <a:gdLst/>
                <a:ahLst/>
                <a:rect l="l" t="t" r="r" b="b"/>
                <a:pathLst>
                  <a:path w="19732" h="17822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0" name="Google Shape;341;p25"/>
              <p:cNvSpPr/>
              <p:nvPr/>
            </p:nvSpPr>
            <p:spPr>
              <a:xfrm>
                <a:off x="6459480" y="4341240"/>
                <a:ext cx="110520" cy="120240"/>
              </a:xfrm>
              <a:custGeom>
                <a:avLst/>
                <a:gdLst/>
                <a:ahLst/>
                <a:rect l="l" t="t" r="r" b="b"/>
                <a:pathLst>
                  <a:path w="1646" h="1791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1" name="Google Shape;342;p25"/>
              <p:cNvSpPr/>
              <p:nvPr/>
            </p:nvSpPr>
            <p:spPr>
              <a:xfrm>
                <a:off x="6482880" y="4341240"/>
                <a:ext cx="87480" cy="113040"/>
              </a:xfrm>
              <a:custGeom>
                <a:avLst/>
                <a:gdLst/>
                <a:ahLst/>
                <a:rect l="l" t="t" r="r" b="b"/>
                <a:pathLst>
                  <a:path w="1301" h="1682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2" name="Google Shape;343;p25"/>
              <p:cNvSpPr/>
              <p:nvPr/>
            </p:nvSpPr>
            <p:spPr>
              <a:xfrm>
                <a:off x="6900120" y="2506320"/>
                <a:ext cx="786960" cy="396720"/>
              </a:xfrm>
              <a:custGeom>
                <a:avLst/>
                <a:gdLst/>
                <a:ahLst/>
                <a:rect l="l" t="t" r="r" b="b"/>
                <a:pathLst>
                  <a:path w="11674" h="5891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3" name="Google Shape;344;p25"/>
              <p:cNvSpPr/>
              <p:nvPr/>
            </p:nvSpPr>
            <p:spPr>
              <a:xfrm>
                <a:off x="6645960" y="2746800"/>
                <a:ext cx="276840" cy="156960"/>
              </a:xfrm>
              <a:custGeom>
                <a:avLst/>
                <a:gdLst/>
                <a:ahLst/>
                <a:rect l="l" t="t" r="r" b="b"/>
                <a:pathLst>
                  <a:path w="4110" h="2331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4" name="Google Shape;345;p25"/>
              <p:cNvSpPr/>
              <p:nvPr/>
            </p:nvSpPr>
            <p:spPr>
              <a:xfrm>
                <a:off x="7171200" y="1920240"/>
                <a:ext cx="1007280" cy="1174320"/>
              </a:xfrm>
              <a:custGeom>
                <a:avLst/>
                <a:gdLst/>
                <a:ahLst/>
                <a:rect l="l" t="t" r="r" b="b"/>
                <a:pathLst>
                  <a:path w="14944" h="17421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5" name="Google Shape;346;p25"/>
              <p:cNvSpPr/>
              <p:nvPr/>
            </p:nvSpPr>
            <p:spPr>
              <a:xfrm>
                <a:off x="7534800" y="1922400"/>
                <a:ext cx="643680" cy="1172160"/>
              </a:xfrm>
              <a:custGeom>
                <a:avLst/>
                <a:gdLst/>
                <a:ahLst/>
                <a:rect l="l" t="t" r="r" b="b"/>
                <a:pathLst>
                  <a:path w="9551" h="17388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6" name="Google Shape;347;p25"/>
              <p:cNvSpPr/>
              <p:nvPr/>
            </p:nvSpPr>
            <p:spPr>
              <a:xfrm>
                <a:off x="7435800" y="1887120"/>
                <a:ext cx="298080" cy="145800"/>
              </a:xfrm>
              <a:custGeom>
                <a:avLst/>
                <a:gdLst/>
                <a:ahLst/>
                <a:rect l="l" t="t" r="r" b="b"/>
                <a:pathLst>
                  <a:path w="4424" h="2166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7" name="Google Shape;348;p25"/>
              <p:cNvSpPr/>
              <p:nvPr/>
            </p:nvSpPr>
            <p:spPr>
              <a:xfrm>
                <a:off x="7499880" y="2361240"/>
                <a:ext cx="9000" cy="26640"/>
              </a:xfrm>
              <a:custGeom>
                <a:avLst/>
                <a:gdLst/>
                <a:ahLst/>
                <a:rect l="l" t="t" r="r" b="b"/>
                <a:pathLst>
                  <a:path w="140" h="398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8" name="Google Shape;349;p25"/>
              <p:cNvSpPr/>
              <p:nvPr/>
            </p:nvSpPr>
            <p:spPr>
              <a:xfrm>
                <a:off x="7376040" y="2125440"/>
                <a:ext cx="96120" cy="160200"/>
              </a:xfrm>
              <a:custGeom>
                <a:avLst/>
                <a:gdLst/>
                <a:ahLst/>
                <a:rect l="l" t="t" r="r" b="b"/>
                <a:pathLst>
                  <a:path w="1431" h="2382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9" name="Google Shape;350;p25"/>
              <p:cNvSpPr/>
              <p:nvPr/>
            </p:nvSpPr>
            <p:spPr>
              <a:xfrm>
                <a:off x="7234200" y="2349720"/>
                <a:ext cx="166320" cy="149040"/>
              </a:xfrm>
              <a:custGeom>
                <a:avLst/>
                <a:gdLst/>
                <a:ahLst/>
                <a:rect l="l" t="t" r="r" b="b"/>
                <a:pathLst>
                  <a:path w="2472" h="2213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0" name="Google Shape;351;p25"/>
              <p:cNvSpPr/>
              <p:nvPr/>
            </p:nvSpPr>
            <p:spPr>
              <a:xfrm>
                <a:off x="7396200" y="2392920"/>
                <a:ext cx="12600" cy="19800"/>
              </a:xfrm>
              <a:custGeom>
                <a:avLst/>
                <a:gdLst/>
                <a:ahLst/>
                <a:rect l="l" t="t" r="r" b="b"/>
                <a:pathLst>
                  <a:path w="193" h="298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1" name="Google Shape;352;p25"/>
              <p:cNvSpPr/>
              <p:nvPr/>
            </p:nvSpPr>
            <p:spPr>
              <a:xfrm>
                <a:off x="7285320" y="2450880"/>
                <a:ext cx="87120" cy="133920"/>
              </a:xfrm>
              <a:custGeom>
                <a:avLst/>
                <a:gdLst/>
                <a:ahLst/>
                <a:rect l="l" t="t" r="r" b="b"/>
                <a:pathLst>
                  <a:path w="1297" h="1989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2" name="Google Shape;353;p25"/>
              <p:cNvSpPr/>
              <p:nvPr/>
            </p:nvSpPr>
            <p:spPr>
              <a:xfrm>
                <a:off x="7164360" y="2494800"/>
                <a:ext cx="38880" cy="54360"/>
              </a:xfrm>
              <a:custGeom>
                <a:avLst/>
                <a:gdLst/>
                <a:ahLst/>
                <a:rect l="l" t="t" r="r" b="b"/>
                <a:pathLst>
                  <a:path w="584" h="811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3" name="Google Shape;354;p25"/>
              <p:cNvSpPr/>
              <p:nvPr/>
            </p:nvSpPr>
            <p:spPr>
              <a:xfrm>
                <a:off x="7315200" y="2667600"/>
                <a:ext cx="50400" cy="55800"/>
              </a:xfrm>
              <a:custGeom>
                <a:avLst/>
                <a:gdLst/>
                <a:ahLst/>
                <a:rect l="l" t="t" r="r" b="b"/>
                <a:pathLst>
                  <a:path w="754" h="831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4" name="Google Shape;355;p25"/>
              <p:cNvSpPr/>
              <p:nvPr/>
            </p:nvSpPr>
            <p:spPr>
              <a:xfrm>
                <a:off x="7634520" y="2189880"/>
                <a:ext cx="342720" cy="276840"/>
              </a:xfrm>
              <a:custGeom>
                <a:avLst/>
                <a:gdLst/>
                <a:ahLst/>
                <a:rect l="l" t="t" r="r" b="b"/>
                <a:pathLst>
                  <a:path w="5085" h="4112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5" name="Google Shape;356;p25"/>
              <p:cNvSpPr/>
              <p:nvPr/>
            </p:nvSpPr>
            <p:spPr>
              <a:xfrm>
                <a:off x="7770600" y="2219400"/>
                <a:ext cx="210960" cy="340560"/>
              </a:xfrm>
              <a:custGeom>
                <a:avLst/>
                <a:gdLst/>
                <a:ahLst/>
                <a:rect l="l" t="t" r="r" b="b"/>
                <a:pathLst>
                  <a:path w="3131" h="5053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6" name="Google Shape;357;p25"/>
              <p:cNvSpPr/>
              <p:nvPr/>
            </p:nvSpPr>
            <p:spPr>
              <a:xfrm>
                <a:off x="7696440" y="1949760"/>
                <a:ext cx="310320" cy="1053360"/>
              </a:xfrm>
              <a:custGeom>
                <a:avLst/>
                <a:gdLst/>
                <a:ahLst/>
                <a:rect l="l" t="t" r="r" b="b"/>
                <a:pathLst>
                  <a:path w="4609" h="15624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7" name="Google Shape;358;p25"/>
              <p:cNvSpPr/>
              <p:nvPr/>
            </p:nvSpPr>
            <p:spPr>
              <a:xfrm>
                <a:off x="7536960" y="2870280"/>
                <a:ext cx="90360" cy="168120"/>
              </a:xfrm>
              <a:custGeom>
                <a:avLst/>
                <a:gdLst/>
                <a:ahLst/>
                <a:rect l="l" t="t" r="r" b="b"/>
                <a:pathLst>
                  <a:path w="1345" h="2498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8" name="Google Shape;359;p25"/>
              <p:cNvSpPr/>
              <p:nvPr/>
            </p:nvSpPr>
            <p:spPr>
              <a:xfrm>
                <a:off x="7572960" y="3017880"/>
                <a:ext cx="587520" cy="64800"/>
              </a:xfrm>
              <a:custGeom>
                <a:avLst/>
                <a:gdLst/>
                <a:ahLst/>
                <a:rect l="l" t="t" r="r" b="b"/>
                <a:pathLst>
                  <a:path w="8720" h="966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9" name="Google Shape;360;p25"/>
              <p:cNvSpPr/>
              <p:nvPr/>
            </p:nvSpPr>
            <p:spPr>
              <a:xfrm>
                <a:off x="7670520" y="3027240"/>
                <a:ext cx="20880" cy="47160"/>
              </a:xfrm>
              <a:custGeom>
                <a:avLst/>
                <a:gdLst/>
                <a:ahLst/>
                <a:rect l="l" t="t" r="r" b="b"/>
                <a:pathLst>
                  <a:path w="313" h="706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0" name="Google Shape;361;p25"/>
              <p:cNvSpPr/>
              <p:nvPr/>
            </p:nvSpPr>
            <p:spPr>
              <a:xfrm>
                <a:off x="8069400" y="3022920"/>
                <a:ext cx="19440" cy="33480"/>
              </a:xfrm>
              <a:custGeom>
                <a:avLst/>
                <a:gdLst/>
                <a:ahLst/>
                <a:rect l="l" t="t" r="r" b="b"/>
                <a:pathLst>
                  <a:path w="293" h="501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1" name="Google Shape;362;p25"/>
              <p:cNvSpPr/>
              <p:nvPr/>
            </p:nvSpPr>
            <p:spPr>
              <a:xfrm>
                <a:off x="7502400" y="3094200"/>
                <a:ext cx="59760" cy="273240"/>
              </a:xfrm>
              <a:custGeom>
                <a:avLst/>
                <a:gdLst/>
                <a:ahLst/>
                <a:rect l="l" t="t" r="r" b="b"/>
                <a:pathLst>
                  <a:path w="890" h="4058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2" name="Google Shape;363;p25"/>
              <p:cNvSpPr/>
              <p:nvPr/>
            </p:nvSpPr>
            <p:spPr>
              <a:xfrm>
                <a:off x="7565760" y="3112200"/>
                <a:ext cx="39600" cy="181800"/>
              </a:xfrm>
              <a:custGeom>
                <a:avLst/>
                <a:gdLst/>
                <a:ahLst/>
                <a:rect l="l" t="t" r="r" b="b"/>
                <a:pathLst>
                  <a:path w="593" h="2699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3" name="Google Shape;364;p25"/>
              <p:cNvSpPr/>
              <p:nvPr/>
            </p:nvSpPr>
            <p:spPr>
              <a:xfrm>
                <a:off x="6996960" y="3461400"/>
                <a:ext cx="795600" cy="18000"/>
              </a:xfrm>
              <a:custGeom>
                <a:avLst/>
                <a:gdLst/>
                <a:ahLst/>
                <a:rect l="l" t="t" r="r" b="b"/>
                <a:pathLst>
                  <a:path w="11803" h="27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4" name="Google Shape;365;p25"/>
              <p:cNvSpPr/>
              <p:nvPr/>
            </p:nvSpPr>
            <p:spPr>
              <a:xfrm>
                <a:off x="6996240" y="3474360"/>
                <a:ext cx="111960" cy="210600"/>
              </a:xfrm>
              <a:custGeom>
                <a:avLst/>
                <a:gdLst/>
                <a:ahLst/>
                <a:rect l="l" t="t" r="r" b="b"/>
                <a:pathLst>
                  <a:path w="1664" h="3128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5" name="Google Shape;366;p25"/>
              <p:cNvSpPr/>
              <p:nvPr/>
            </p:nvSpPr>
            <p:spPr>
              <a:xfrm>
                <a:off x="7111800" y="3830400"/>
                <a:ext cx="132120" cy="365760"/>
              </a:xfrm>
              <a:custGeom>
                <a:avLst/>
                <a:gdLst/>
                <a:ahLst/>
                <a:rect l="l" t="t" r="r" b="b"/>
                <a:pathLst>
                  <a:path w="1967" h="5429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6" name="Google Shape;367;p25"/>
              <p:cNvSpPr/>
              <p:nvPr/>
            </p:nvSpPr>
            <p:spPr>
              <a:xfrm>
                <a:off x="6803640" y="4324320"/>
                <a:ext cx="540000" cy="264960"/>
              </a:xfrm>
              <a:custGeom>
                <a:avLst/>
                <a:gdLst/>
                <a:ahLst/>
                <a:rect l="l" t="t" r="r" b="b"/>
                <a:pathLst>
                  <a:path w="8011" h="3935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7" name="Google Shape;368;p25"/>
              <p:cNvSpPr/>
              <p:nvPr/>
            </p:nvSpPr>
            <p:spPr>
              <a:xfrm>
                <a:off x="7096320" y="4212720"/>
                <a:ext cx="175320" cy="150840"/>
              </a:xfrm>
              <a:custGeom>
                <a:avLst/>
                <a:gdLst/>
                <a:ahLst/>
                <a:rect l="l" t="t" r="r" b="b"/>
                <a:pathLst>
                  <a:path w="2604" h="2241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8" name="Google Shape;369;p25"/>
              <p:cNvSpPr/>
              <p:nvPr/>
            </p:nvSpPr>
            <p:spPr>
              <a:xfrm>
                <a:off x="7110360" y="4212720"/>
                <a:ext cx="136080" cy="33480"/>
              </a:xfrm>
              <a:custGeom>
                <a:avLst/>
                <a:gdLst/>
                <a:ahLst/>
                <a:rect l="l" t="t" r="r" b="b"/>
                <a:pathLst>
                  <a:path w="2022" h="50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9" name="Google Shape;370;p25"/>
              <p:cNvSpPr/>
              <p:nvPr/>
            </p:nvSpPr>
            <p:spPr>
              <a:xfrm>
                <a:off x="6812640" y="4508280"/>
                <a:ext cx="531000" cy="81360"/>
              </a:xfrm>
              <a:custGeom>
                <a:avLst/>
                <a:gdLst/>
                <a:ahLst/>
                <a:rect l="l" t="t" r="r" b="b"/>
                <a:pathLst>
                  <a:path w="7879" h="1211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0" name="Google Shape;371;p25"/>
              <p:cNvSpPr/>
              <p:nvPr/>
            </p:nvSpPr>
            <p:spPr>
              <a:xfrm>
                <a:off x="7265160" y="3800520"/>
                <a:ext cx="145080" cy="52560"/>
              </a:xfrm>
              <a:custGeom>
                <a:avLst/>
                <a:gdLst/>
                <a:ahLst/>
                <a:rect l="l" t="t" r="r" b="b"/>
                <a:pathLst>
                  <a:path w="2154" h="784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1" name="Google Shape;372;p25"/>
              <p:cNvSpPr/>
              <p:nvPr/>
            </p:nvSpPr>
            <p:spPr>
              <a:xfrm>
                <a:off x="6587280" y="4046400"/>
                <a:ext cx="328320" cy="322920"/>
              </a:xfrm>
              <a:custGeom>
                <a:avLst/>
                <a:gdLst/>
                <a:ahLst/>
                <a:rect l="l" t="t" r="r" b="b"/>
                <a:pathLst>
                  <a:path w="4875" h="4796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2" name="Google Shape;373;p25"/>
              <p:cNvSpPr/>
              <p:nvPr/>
            </p:nvSpPr>
            <p:spPr>
              <a:xfrm>
                <a:off x="6070320" y="4325400"/>
                <a:ext cx="465840" cy="281520"/>
              </a:xfrm>
              <a:custGeom>
                <a:avLst/>
                <a:gdLst/>
                <a:ahLst/>
                <a:rect l="l" t="t" r="r" b="b"/>
                <a:pathLst>
                  <a:path w="6912" h="418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3" name="Google Shape;374;p25"/>
              <p:cNvSpPr/>
              <p:nvPr/>
            </p:nvSpPr>
            <p:spPr>
              <a:xfrm>
                <a:off x="6552720" y="2509560"/>
                <a:ext cx="786960" cy="396720"/>
              </a:xfrm>
              <a:custGeom>
                <a:avLst/>
                <a:gdLst/>
                <a:ahLst/>
                <a:rect l="l" t="t" r="r" b="b"/>
                <a:pathLst>
                  <a:path w="11674" h="5891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4" name="Google Shape;375;p25"/>
              <p:cNvSpPr/>
              <p:nvPr/>
            </p:nvSpPr>
            <p:spPr>
              <a:xfrm>
                <a:off x="7047000" y="2707200"/>
                <a:ext cx="51840" cy="81360"/>
              </a:xfrm>
              <a:custGeom>
                <a:avLst/>
                <a:gdLst/>
                <a:ahLst/>
                <a:rect l="l" t="t" r="r" b="b"/>
                <a:pathLst>
                  <a:path w="772" h="1213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5" name="Google Shape;376;p25"/>
              <p:cNvSpPr/>
              <p:nvPr/>
            </p:nvSpPr>
            <p:spPr>
              <a:xfrm>
                <a:off x="7059600" y="2800440"/>
                <a:ext cx="167760" cy="93240"/>
              </a:xfrm>
              <a:custGeom>
                <a:avLst/>
                <a:gdLst/>
                <a:ahLst/>
                <a:rect l="l" t="t" r="r" b="b"/>
                <a:pathLst>
                  <a:path w="2495" h="1389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6" name="Google Shape;377;p25"/>
              <p:cNvSpPr/>
              <p:nvPr/>
            </p:nvSpPr>
            <p:spPr>
              <a:xfrm>
                <a:off x="6298200" y="2749680"/>
                <a:ext cx="276840" cy="156600"/>
              </a:xfrm>
              <a:custGeom>
                <a:avLst/>
                <a:gdLst/>
                <a:ahLst/>
                <a:rect l="l" t="t" r="r" b="b"/>
                <a:pathLst>
                  <a:path w="4110" h="233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7" name="Google Shape;378;p25"/>
              <p:cNvSpPr/>
              <p:nvPr/>
            </p:nvSpPr>
            <p:spPr>
              <a:xfrm>
                <a:off x="6303240" y="2782800"/>
                <a:ext cx="141840" cy="53280"/>
              </a:xfrm>
              <a:custGeom>
                <a:avLst/>
                <a:gdLst/>
                <a:ahLst/>
                <a:rect l="l" t="t" r="r" b="b"/>
                <a:pathLst>
                  <a:path w="2109" h="794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8" name="Google Shape;379;p25"/>
              <p:cNvSpPr/>
              <p:nvPr/>
            </p:nvSpPr>
            <p:spPr>
              <a:xfrm>
                <a:off x="6320520" y="2822400"/>
                <a:ext cx="117000" cy="36360"/>
              </a:xfrm>
              <a:custGeom>
                <a:avLst/>
                <a:gdLst/>
                <a:ahLst/>
                <a:rect l="l" t="t" r="r" b="b"/>
                <a:pathLst>
                  <a:path w="1738" h="542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19" name="Google Shape;380;p25"/>
              <p:cNvSpPr/>
              <p:nvPr/>
            </p:nvSpPr>
            <p:spPr>
              <a:xfrm>
                <a:off x="6337440" y="2850480"/>
                <a:ext cx="105840" cy="27000"/>
              </a:xfrm>
              <a:custGeom>
                <a:avLst/>
                <a:gdLst/>
                <a:ahLst/>
                <a:rect l="l" t="t" r="r" b="b"/>
                <a:pathLst>
                  <a:path w="1576" h="404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0" name="Google Shape;381;p25"/>
              <p:cNvSpPr/>
              <p:nvPr/>
            </p:nvSpPr>
            <p:spPr>
              <a:xfrm>
                <a:off x="7332840" y="2479320"/>
                <a:ext cx="243720" cy="355320"/>
              </a:xfrm>
              <a:custGeom>
                <a:avLst/>
                <a:gdLst/>
                <a:ahLst/>
                <a:rect l="l" t="t" r="r" b="b"/>
                <a:pathLst>
                  <a:path w="3620" h="5272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1" name="Google Shape;382;p25"/>
              <p:cNvSpPr/>
              <p:nvPr/>
            </p:nvSpPr>
            <p:spPr>
              <a:xfrm>
                <a:off x="7386480" y="2724480"/>
                <a:ext cx="46800" cy="71640"/>
              </a:xfrm>
              <a:custGeom>
                <a:avLst/>
                <a:gdLst/>
                <a:ahLst/>
                <a:rect l="l" t="t" r="r" b="b"/>
                <a:pathLst>
                  <a:path w="701" h="1068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2" name="Google Shape;383;p25"/>
              <p:cNvSpPr/>
              <p:nvPr/>
            </p:nvSpPr>
            <p:spPr>
              <a:xfrm>
                <a:off x="7385760" y="2724120"/>
                <a:ext cx="48240" cy="72720"/>
              </a:xfrm>
              <a:custGeom>
                <a:avLst/>
                <a:gdLst/>
                <a:ahLst/>
                <a:rect l="l" t="t" r="r" b="b"/>
                <a:pathLst>
                  <a:path w="719" h="1082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3" name="Google Shape;384;p25"/>
              <p:cNvSpPr/>
              <p:nvPr/>
            </p:nvSpPr>
            <p:spPr>
              <a:xfrm>
                <a:off x="7958880" y="3022200"/>
                <a:ext cx="131760" cy="14040"/>
              </a:xfrm>
              <a:custGeom>
                <a:avLst/>
                <a:gdLst/>
                <a:ahLst/>
                <a:rect l="l" t="t" r="r" b="b"/>
                <a:pathLst>
                  <a:path w="1958" h="214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4" name="Google Shape;385;p25"/>
              <p:cNvSpPr/>
              <p:nvPr/>
            </p:nvSpPr>
            <p:spPr>
              <a:xfrm>
                <a:off x="6070320" y="4368960"/>
                <a:ext cx="443160" cy="237960"/>
              </a:xfrm>
              <a:custGeom>
                <a:avLst/>
                <a:gdLst/>
                <a:ahLst/>
                <a:rect l="l" t="t" r="r" b="b"/>
                <a:pathLst>
                  <a:path w="6579" h="3536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5" name="Google Shape;386;p25"/>
              <p:cNvSpPr/>
              <p:nvPr/>
            </p:nvSpPr>
            <p:spPr>
              <a:xfrm>
                <a:off x="7812000" y="2977920"/>
                <a:ext cx="38520" cy="74160"/>
              </a:xfrm>
              <a:custGeom>
                <a:avLst/>
                <a:gdLst/>
                <a:ahLst/>
                <a:rect l="l" t="t" r="r" b="b"/>
                <a:pathLst>
                  <a:path w="578" h="1104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6" name="Google Shape;387;p25"/>
              <p:cNvSpPr/>
              <p:nvPr/>
            </p:nvSpPr>
            <p:spPr>
              <a:xfrm>
                <a:off x="7840080" y="3001680"/>
                <a:ext cx="111960" cy="29160"/>
              </a:xfrm>
              <a:custGeom>
                <a:avLst/>
                <a:gdLst/>
                <a:ahLst/>
                <a:rect l="l" t="t" r="r" b="b"/>
                <a:pathLst>
                  <a:path w="1663" h="437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7" name="Google Shape;388;p25"/>
              <p:cNvSpPr/>
              <p:nvPr/>
            </p:nvSpPr>
            <p:spPr>
              <a:xfrm>
                <a:off x="7197840" y="2509560"/>
                <a:ext cx="141840" cy="194760"/>
              </a:xfrm>
              <a:custGeom>
                <a:avLst/>
                <a:gdLst/>
                <a:ahLst/>
                <a:rect l="l" t="t" r="r" b="b"/>
                <a:pathLst>
                  <a:path w="2110" h="2893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8" name="Google Shape;389;p25"/>
              <p:cNvSpPr/>
              <p:nvPr/>
            </p:nvSpPr>
            <p:spPr>
              <a:xfrm>
                <a:off x="7365240" y="2541960"/>
                <a:ext cx="167760" cy="181800"/>
              </a:xfrm>
              <a:custGeom>
                <a:avLst/>
                <a:gdLst/>
                <a:ahLst/>
                <a:rect l="l" t="t" r="r" b="b"/>
                <a:pathLst>
                  <a:path w="2495" h="2701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9" name="Google Shape;390;p25"/>
              <p:cNvSpPr/>
              <p:nvPr/>
            </p:nvSpPr>
            <p:spPr>
              <a:xfrm>
                <a:off x="7170840" y="2494080"/>
                <a:ext cx="195480" cy="229680"/>
              </a:xfrm>
              <a:custGeom>
                <a:avLst/>
                <a:gdLst/>
                <a:ahLst/>
                <a:rect l="l" t="t" r="r" b="b"/>
                <a:pathLst>
                  <a:path w="2904" h="3411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0" name="Google Shape;391;p25"/>
              <p:cNvSpPr/>
              <p:nvPr/>
            </p:nvSpPr>
            <p:spPr>
              <a:xfrm>
                <a:off x="7434360" y="1919880"/>
                <a:ext cx="327600" cy="124200"/>
              </a:xfrm>
              <a:custGeom>
                <a:avLst/>
                <a:gdLst/>
                <a:ahLst/>
                <a:rect l="l" t="t" r="r" b="b"/>
                <a:pathLst>
                  <a:path w="4862" h="1846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1" name="Google Shape;392;p25"/>
              <p:cNvSpPr/>
              <p:nvPr/>
            </p:nvSpPr>
            <p:spPr>
              <a:xfrm>
                <a:off x="7572240" y="3054960"/>
                <a:ext cx="588960" cy="28080"/>
              </a:xfrm>
              <a:custGeom>
                <a:avLst/>
                <a:gdLst/>
                <a:ahLst/>
                <a:rect l="l" t="t" r="r" b="b"/>
                <a:pathLst>
                  <a:path w="8738" h="421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2" name="Google Shape;393;p25"/>
              <p:cNvSpPr/>
              <p:nvPr/>
            </p:nvSpPr>
            <p:spPr>
              <a:xfrm>
                <a:off x="7561080" y="3017160"/>
                <a:ext cx="583920" cy="77760"/>
              </a:xfrm>
              <a:custGeom>
                <a:avLst/>
                <a:gdLst/>
                <a:ahLst/>
                <a:rect l="l" t="t" r="r" b="b"/>
                <a:pathLst>
                  <a:path w="8662" h="1161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3" name="Google Shape;394;p25"/>
              <p:cNvSpPr/>
              <p:nvPr/>
            </p:nvSpPr>
            <p:spPr>
              <a:xfrm>
                <a:off x="6489720" y="4340520"/>
                <a:ext cx="81000" cy="91800"/>
              </a:xfrm>
              <a:custGeom>
                <a:avLst/>
                <a:gdLst/>
                <a:ahLst/>
                <a:rect l="l" t="t" r="r" b="b"/>
                <a:pathLst>
                  <a:path w="1206" h="1366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4" name="Google Shape;395;p25"/>
              <p:cNvSpPr/>
              <p:nvPr/>
            </p:nvSpPr>
            <p:spPr>
              <a:xfrm>
                <a:off x="7095600" y="4212360"/>
                <a:ext cx="144360" cy="33480"/>
              </a:xfrm>
              <a:custGeom>
                <a:avLst/>
                <a:gdLst/>
                <a:ahLst/>
                <a:rect l="l" t="t" r="r" b="b"/>
                <a:pathLst>
                  <a:path w="2145" h="504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5" name="Google Shape;396;p25"/>
              <p:cNvSpPr/>
              <p:nvPr/>
            </p:nvSpPr>
            <p:spPr>
              <a:xfrm>
                <a:off x="7130160" y="4329000"/>
                <a:ext cx="141840" cy="35280"/>
              </a:xfrm>
              <a:custGeom>
                <a:avLst/>
                <a:gdLst/>
                <a:ahLst/>
                <a:rect l="l" t="t" r="r" b="b"/>
                <a:pathLst>
                  <a:path w="2111" h="531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6" name="Google Shape;397;p25"/>
              <p:cNvSpPr/>
              <p:nvPr/>
            </p:nvSpPr>
            <p:spPr>
              <a:xfrm>
                <a:off x="6459120" y="4368600"/>
                <a:ext cx="69840" cy="93600"/>
              </a:xfrm>
              <a:custGeom>
                <a:avLst/>
                <a:gdLst/>
                <a:ahLst/>
                <a:rect l="l" t="t" r="r" b="b"/>
                <a:pathLst>
                  <a:path w="1041" h="1392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7" name="Google Shape;398;p25"/>
              <p:cNvSpPr/>
              <p:nvPr/>
            </p:nvSpPr>
            <p:spPr>
              <a:xfrm>
                <a:off x="7435080" y="1886400"/>
                <a:ext cx="275760" cy="105120"/>
              </a:xfrm>
              <a:custGeom>
                <a:avLst/>
                <a:gdLst/>
                <a:ahLst/>
                <a:rect l="l" t="t" r="r" b="b"/>
                <a:pathLst>
                  <a:path w="4095" h="1562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8" name="Google Shape;399;p25"/>
              <p:cNvSpPr/>
              <p:nvPr/>
            </p:nvSpPr>
            <p:spPr>
              <a:xfrm>
                <a:off x="7525080" y="2449440"/>
                <a:ext cx="38520" cy="264960"/>
              </a:xfrm>
              <a:custGeom>
                <a:avLst/>
                <a:gdLst/>
                <a:ahLst/>
                <a:rect l="l" t="t" r="r" b="b"/>
                <a:pathLst>
                  <a:path w="578" h="3934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39" name="Google Shape;400;p25"/>
              <p:cNvSpPr/>
              <p:nvPr/>
            </p:nvSpPr>
            <p:spPr>
              <a:xfrm>
                <a:off x="6877440" y="3893400"/>
                <a:ext cx="127800" cy="312840"/>
              </a:xfrm>
              <a:custGeom>
                <a:avLst/>
                <a:gdLst/>
                <a:ahLst/>
                <a:rect l="l" t="t" r="r" b="b"/>
                <a:pathLst>
                  <a:path w="1902" h="4642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0" name="Google Shape;401;p25"/>
              <p:cNvSpPr/>
              <p:nvPr/>
            </p:nvSpPr>
            <p:spPr>
              <a:xfrm>
                <a:off x="7140960" y="3612960"/>
                <a:ext cx="79560" cy="367920"/>
              </a:xfrm>
              <a:custGeom>
                <a:avLst/>
                <a:gdLst/>
                <a:ahLst/>
                <a:rect l="l" t="t" r="r" b="b"/>
                <a:pathLst>
                  <a:path w="1184" h="5459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1" name="Google Shape;402;p25"/>
              <p:cNvSpPr/>
              <p:nvPr/>
            </p:nvSpPr>
            <p:spPr>
              <a:xfrm>
                <a:off x="5484960" y="2963520"/>
                <a:ext cx="63720" cy="1641240"/>
              </a:xfrm>
              <a:custGeom>
                <a:avLst/>
                <a:gdLst/>
                <a:ahLst/>
                <a:rect l="l" t="t" r="r" b="b"/>
                <a:pathLst>
                  <a:path w="951" h="24343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2" name="Google Shape;403;p25"/>
              <p:cNvSpPr/>
              <p:nvPr/>
            </p:nvSpPr>
            <p:spPr>
              <a:xfrm>
                <a:off x="6978240" y="2950560"/>
                <a:ext cx="63720" cy="1656360"/>
              </a:xfrm>
              <a:custGeom>
                <a:avLst/>
                <a:gdLst/>
                <a:ahLst/>
                <a:rect l="l" t="t" r="r" b="b"/>
                <a:pathLst>
                  <a:path w="951" h="24342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3" name="Google Shape;404;p25"/>
              <p:cNvSpPr/>
              <p:nvPr/>
            </p:nvSpPr>
            <p:spPr>
              <a:xfrm>
                <a:off x="7464600" y="4470120"/>
                <a:ext cx="117360" cy="117000"/>
              </a:xfrm>
              <a:custGeom>
                <a:avLst/>
                <a:gdLst/>
                <a:ahLst/>
                <a:rect l="l" t="t" r="r" b="b"/>
                <a:pathLst>
                  <a:path w="1746" h="1738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4" name="Google Shape;405;p25"/>
              <p:cNvSpPr/>
              <p:nvPr/>
            </p:nvSpPr>
            <p:spPr>
              <a:xfrm>
                <a:off x="7490160" y="4495320"/>
                <a:ext cx="66600" cy="66240"/>
              </a:xfrm>
              <a:custGeom>
                <a:avLst/>
                <a:gdLst/>
                <a:ahLst/>
                <a:rect l="l" t="t" r="r" b="b"/>
                <a:pathLst>
                  <a:path w="993" h="989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5" name="Google Shape;406;p25"/>
              <p:cNvSpPr/>
              <p:nvPr/>
            </p:nvSpPr>
            <p:spPr>
              <a:xfrm>
                <a:off x="7828920" y="3875040"/>
                <a:ext cx="73080" cy="565560"/>
              </a:xfrm>
              <a:custGeom>
                <a:avLst/>
                <a:gdLst/>
                <a:ahLst/>
                <a:rect l="l" t="t" r="r" b="b"/>
                <a:pathLst>
                  <a:path w="1088" h="8391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6" name="Google Shape;407;p25"/>
              <p:cNvSpPr/>
              <p:nvPr/>
            </p:nvSpPr>
            <p:spPr>
              <a:xfrm>
                <a:off x="7770240" y="3568320"/>
                <a:ext cx="180000" cy="307080"/>
              </a:xfrm>
              <a:custGeom>
                <a:avLst/>
                <a:gdLst/>
                <a:ahLst/>
                <a:rect l="l" t="t" r="r" b="b"/>
                <a:pathLst>
                  <a:path w="2677" h="4558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7" name="Google Shape;408;p25"/>
              <p:cNvSpPr/>
              <p:nvPr/>
            </p:nvSpPr>
            <p:spPr>
              <a:xfrm>
                <a:off x="7770240" y="3568320"/>
                <a:ext cx="180000" cy="24480"/>
              </a:xfrm>
              <a:custGeom>
                <a:avLst/>
                <a:gdLst/>
                <a:ahLst/>
                <a:rect l="l" t="t" r="r" b="b"/>
                <a:pathLst>
                  <a:path w="2677" h="369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8" name="Google Shape;409;p25"/>
              <p:cNvSpPr/>
              <p:nvPr/>
            </p:nvSpPr>
            <p:spPr>
              <a:xfrm>
                <a:off x="7497720" y="4407480"/>
                <a:ext cx="741240" cy="120240"/>
              </a:xfrm>
              <a:custGeom>
                <a:avLst/>
                <a:gdLst/>
                <a:ahLst/>
                <a:rect l="l" t="t" r="r" b="b"/>
                <a:pathLst>
                  <a:path w="10999" h="1786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9" name="Google Shape;410;p25"/>
              <p:cNvSpPr/>
              <p:nvPr/>
            </p:nvSpPr>
            <p:spPr>
              <a:xfrm>
                <a:off x="8152200" y="4464360"/>
                <a:ext cx="117360" cy="117000"/>
              </a:xfrm>
              <a:custGeom>
                <a:avLst/>
                <a:gdLst/>
                <a:ahLst/>
                <a:rect l="l" t="t" r="r" b="b"/>
                <a:pathLst>
                  <a:path w="1746" h="1738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0" name="Google Shape;411;p25"/>
              <p:cNvSpPr/>
              <p:nvPr/>
            </p:nvSpPr>
            <p:spPr>
              <a:xfrm>
                <a:off x="8177400" y="4489560"/>
                <a:ext cx="66600" cy="66240"/>
              </a:xfrm>
              <a:custGeom>
                <a:avLst/>
                <a:gdLst/>
                <a:ahLst/>
                <a:rect l="l" t="t" r="r" b="b"/>
                <a:pathLst>
                  <a:path w="995" h="989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1" name="Google Shape;412;p25"/>
              <p:cNvSpPr/>
              <p:nvPr/>
            </p:nvSpPr>
            <p:spPr>
              <a:xfrm>
                <a:off x="7910280" y="3555720"/>
                <a:ext cx="259560" cy="90720"/>
              </a:xfrm>
              <a:custGeom>
                <a:avLst/>
                <a:gdLst/>
                <a:ahLst/>
                <a:rect l="l" t="t" r="r" b="b"/>
                <a:pathLst>
                  <a:path w="3852" h="1348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2" name="Google Shape;413;p25"/>
              <p:cNvSpPr/>
              <p:nvPr/>
            </p:nvSpPr>
            <p:spPr>
              <a:xfrm>
                <a:off x="8151120" y="3631320"/>
                <a:ext cx="50760" cy="18360"/>
              </a:xfrm>
              <a:custGeom>
                <a:avLst/>
                <a:gdLst/>
                <a:ahLst/>
                <a:rect l="l" t="t" r="r" b="b"/>
                <a:pathLst>
                  <a:path w="757" h="278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3" name="Google Shape;414;p25"/>
              <p:cNvSpPr/>
              <p:nvPr/>
            </p:nvSpPr>
            <p:spPr>
              <a:xfrm>
                <a:off x="7430040" y="3455280"/>
                <a:ext cx="860040" cy="117000"/>
              </a:xfrm>
              <a:custGeom>
                <a:avLst/>
                <a:gdLst/>
                <a:ahLst/>
                <a:rect l="l" t="t" r="r" b="b"/>
                <a:pathLst>
                  <a:path w="12759" h="1741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4" name="Google Shape;415;p25"/>
              <p:cNvSpPr/>
              <p:nvPr/>
            </p:nvSpPr>
            <p:spPr>
              <a:xfrm>
                <a:off x="7432920" y="3455280"/>
                <a:ext cx="853200" cy="25560"/>
              </a:xfrm>
              <a:custGeom>
                <a:avLst/>
                <a:gdLst/>
                <a:ahLst/>
                <a:rect l="l" t="t" r="r" b="b"/>
                <a:pathLst>
                  <a:path w="12655" h="383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5" name="Google Shape;416;p25"/>
              <p:cNvSpPr/>
              <p:nvPr/>
            </p:nvSpPr>
            <p:spPr>
              <a:xfrm>
                <a:off x="7824960" y="4239000"/>
                <a:ext cx="84600" cy="140400"/>
              </a:xfrm>
              <a:custGeom>
                <a:avLst/>
                <a:gdLst/>
                <a:ahLst/>
                <a:rect l="l" t="t" r="r" b="b"/>
                <a:pathLst>
                  <a:path w="1261" h="209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6" name="Google Shape;417;p25"/>
              <p:cNvSpPr/>
              <p:nvPr/>
            </p:nvSpPr>
            <p:spPr>
              <a:xfrm>
                <a:off x="7813800" y="4379040"/>
                <a:ext cx="106920" cy="30960"/>
              </a:xfrm>
              <a:custGeom>
                <a:avLst/>
                <a:gdLst/>
                <a:ahLst/>
                <a:rect l="l" t="t" r="r" b="b"/>
                <a:pathLst>
                  <a:path w="1592" h="463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7" name="Google Shape;418;p25"/>
              <p:cNvSpPr/>
              <p:nvPr/>
            </p:nvSpPr>
            <p:spPr>
              <a:xfrm>
                <a:off x="7761240" y="2499120"/>
                <a:ext cx="686520" cy="474120"/>
              </a:xfrm>
              <a:custGeom>
                <a:avLst/>
                <a:gdLst/>
                <a:ahLst/>
                <a:rect l="l" t="t" r="r" b="b"/>
                <a:pathLst>
                  <a:path w="10186" h="7037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8" name="Google Shape;419;p25"/>
              <p:cNvSpPr/>
              <p:nvPr/>
            </p:nvSpPr>
            <p:spPr>
              <a:xfrm>
                <a:off x="7817760" y="2498760"/>
                <a:ext cx="686520" cy="474120"/>
              </a:xfrm>
              <a:custGeom>
                <a:avLst/>
                <a:gdLst/>
                <a:ahLst/>
                <a:rect l="l" t="t" r="r" b="b"/>
                <a:pathLst>
                  <a:path w="10186" h="7037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9" name="Google Shape;420;p25"/>
              <p:cNvSpPr/>
              <p:nvPr/>
            </p:nvSpPr>
            <p:spPr>
              <a:xfrm>
                <a:off x="7817400" y="2498040"/>
                <a:ext cx="687600" cy="475200"/>
              </a:xfrm>
              <a:custGeom>
                <a:avLst/>
                <a:gdLst/>
                <a:ahLst/>
                <a:rect l="l" t="t" r="r" b="b"/>
                <a:pathLst>
                  <a:path w="10201" h="7053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0" name="Google Shape;421;p25"/>
              <p:cNvSpPr/>
              <p:nvPr/>
            </p:nvSpPr>
            <p:spPr>
              <a:xfrm>
                <a:off x="8039520" y="2724480"/>
                <a:ext cx="165600" cy="797400"/>
              </a:xfrm>
              <a:custGeom>
                <a:avLst/>
                <a:gdLst/>
                <a:ahLst/>
                <a:rect l="l" t="t" r="r" b="b"/>
                <a:pathLst>
                  <a:path w="2461" h="11832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1" name="Google Shape;422;p25"/>
              <p:cNvSpPr/>
              <p:nvPr/>
            </p:nvSpPr>
            <p:spPr>
              <a:xfrm>
                <a:off x="8066880" y="2724120"/>
                <a:ext cx="203400" cy="797760"/>
              </a:xfrm>
              <a:custGeom>
                <a:avLst/>
                <a:gdLst/>
                <a:ahLst/>
                <a:rect l="l" t="t" r="r" b="b"/>
                <a:pathLst>
                  <a:path w="3022" h="11834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2" name="Google Shape;423;p25"/>
              <p:cNvSpPr/>
              <p:nvPr/>
            </p:nvSpPr>
            <p:spPr>
              <a:xfrm>
                <a:off x="8038800" y="2723760"/>
                <a:ext cx="231840" cy="798840"/>
              </a:xfrm>
              <a:custGeom>
                <a:avLst/>
                <a:gdLst/>
                <a:ahLst/>
                <a:rect l="l" t="t" r="r" b="b"/>
                <a:pathLst>
                  <a:path w="3442" h="11851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3" name="Google Shape;424;p25"/>
              <p:cNvSpPr/>
              <p:nvPr/>
            </p:nvSpPr>
            <p:spPr>
              <a:xfrm>
                <a:off x="8169120" y="2747880"/>
                <a:ext cx="64440" cy="87120"/>
              </a:xfrm>
              <a:custGeom>
                <a:avLst/>
                <a:gdLst/>
                <a:ahLst/>
                <a:rect l="l" t="t" r="r" b="b"/>
                <a:pathLst>
                  <a:path w="963" h="1299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4" name="Google Shape;425;p25"/>
              <p:cNvSpPr/>
              <p:nvPr/>
            </p:nvSpPr>
            <p:spPr>
              <a:xfrm>
                <a:off x="8191440" y="2747880"/>
                <a:ext cx="64800" cy="87120"/>
              </a:xfrm>
              <a:custGeom>
                <a:avLst/>
                <a:gdLst/>
                <a:ahLst/>
                <a:rect l="l" t="t" r="r" b="b"/>
                <a:pathLst>
                  <a:path w="964" h="1297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5" name="Google Shape;426;p25"/>
              <p:cNvSpPr/>
              <p:nvPr/>
            </p:nvSpPr>
            <p:spPr>
              <a:xfrm>
                <a:off x="8168400" y="2747160"/>
                <a:ext cx="88200" cy="88560"/>
              </a:xfrm>
              <a:custGeom>
                <a:avLst/>
                <a:gdLst/>
                <a:ahLst/>
                <a:rect l="l" t="t" r="r" b="b"/>
                <a:pathLst>
                  <a:path w="1313" h="1316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6" name="Google Shape;427;p25"/>
              <p:cNvSpPr/>
              <p:nvPr/>
            </p:nvSpPr>
            <p:spPr>
              <a:xfrm>
                <a:off x="7828920" y="3875040"/>
                <a:ext cx="71280" cy="363600"/>
              </a:xfrm>
              <a:custGeom>
                <a:avLst/>
                <a:gdLst/>
                <a:ahLst/>
                <a:rect l="l" t="t" r="r" b="b"/>
                <a:pathLst>
                  <a:path w="1063" h="5399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7" name="Google Shape;428;p25"/>
              <p:cNvSpPr/>
              <p:nvPr/>
            </p:nvSpPr>
            <p:spPr>
              <a:xfrm>
                <a:off x="7429320" y="2498040"/>
                <a:ext cx="1075680" cy="2089440"/>
              </a:xfrm>
              <a:custGeom>
                <a:avLst/>
                <a:gdLst/>
                <a:ahLst/>
                <a:rect l="l" t="t" r="r" b="b"/>
                <a:pathLst>
                  <a:path w="15956" h="30989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8" name="Google Shape;429;p25"/>
              <p:cNvSpPr/>
              <p:nvPr/>
            </p:nvSpPr>
            <p:spPr>
              <a:xfrm>
                <a:off x="7828560" y="3874320"/>
                <a:ext cx="69120" cy="1440"/>
              </a:xfrm>
              <a:custGeom>
                <a:avLst/>
                <a:gdLst/>
                <a:ahLst/>
                <a:rect l="l" t="t" r="r" b="b"/>
                <a:pathLst>
                  <a:path w="1032" h="27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9" name="Google Shape;430;p25"/>
              <p:cNvSpPr/>
              <p:nvPr/>
            </p:nvSpPr>
            <p:spPr>
              <a:xfrm>
                <a:off x="7831440" y="4238280"/>
                <a:ext cx="69120" cy="1440"/>
              </a:xfrm>
              <a:custGeom>
                <a:avLst/>
                <a:gdLst/>
                <a:ahLst/>
                <a:rect l="l" t="t" r="r" b="b"/>
                <a:pathLst>
                  <a:path w="1031" h="26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0" name="Google Shape;431;p25"/>
              <p:cNvSpPr/>
              <p:nvPr/>
            </p:nvSpPr>
            <p:spPr>
              <a:xfrm>
                <a:off x="7824600" y="4378320"/>
                <a:ext cx="85680" cy="1440"/>
              </a:xfrm>
              <a:custGeom>
                <a:avLst/>
                <a:gdLst/>
                <a:ahLst/>
                <a:rect l="l" t="t" r="r" b="b"/>
                <a:pathLst>
                  <a:path w="1277" h="26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1" name="Google Shape;432;p25"/>
              <p:cNvSpPr/>
              <p:nvPr/>
            </p:nvSpPr>
            <p:spPr>
              <a:xfrm>
                <a:off x="7813800" y="4408560"/>
                <a:ext cx="108000" cy="1800"/>
              </a:xfrm>
              <a:custGeom>
                <a:avLst/>
                <a:gdLst/>
                <a:ahLst/>
                <a:rect l="l" t="t" r="r" b="b"/>
                <a:pathLst>
                  <a:path w="1605" h="31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472" name="Google Shape;433;p25"/>
            <p:cNvGrpSpPr/>
            <p:nvPr/>
          </p:nvGrpSpPr>
          <p:grpSpPr>
            <a:xfrm>
              <a:off x="6351120" y="729720"/>
              <a:ext cx="575640" cy="319680"/>
              <a:chOff x="6351120" y="729720"/>
              <a:chExt cx="575640" cy="319680"/>
            </a:xfrm>
          </p:grpSpPr>
          <p:sp>
            <p:nvSpPr>
              <p:cNvPr id="473" name="Google Shape;434;p25"/>
              <p:cNvSpPr/>
              <p:nvPr/>
            </p:nvSpPr>
            <p:spPr>
              <a:xfrm>
                <a:off x="6351120" y="729720"/>
                <a:ext cx="554760" cy="319680"/>
              </a:xfrm>
              <a:custGeom>
                <a:avLst/>
                <a:gdLst/>
                <a:ahLst/>
                <a:rect l="l" t="t" r="r" b="b"/>
                <a:pathLst>
                  <a:path w="25367" h="14627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4" name="Google Shape;435;p25"/>
              <p:cNvSpPr/>
              <p:nvPr/>
            </p:nvSpPr>
            <p:spPr>
              <a:xfrm>
                <a:off x="6841080" y="989640"/>
                <a:ext cx="85680" cy="59760"/>
              </a:xfrm>
              <a:custGeom>
                <a:avLst/>
                <a:gdLst/>
                <a:ahLst/>
                <a:rect l="l" t="t" r="r" b="b"/>
                <a:pathLst>
                  <a:path w="3933" h="2755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5" name="Google Shape;436;p25"/>
              <p:cNvSpPr/>
              <p:nvPr/>
            </p:nvSpPr>
            <p:spPr>
              <a:xfrm>
                <a:off x="6372000" y="729720"/>
                <a:ext cx="554760" cy="319680"/>
              </a:xfrm>
              <a:custGeom>
                <a:avLst/>
                <a:gdLst/>
                <a:ahLst/>
                <a:rect l="l" t="t" r="r" b="b"/>
                <a:pathLst>
                  <a:path w="25366" h="14627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6" name="Google Shape;437;p25"/>
              <p:cNvSpPr/>
              <p:nvPr/>
            </p:nvSpPr>
            <p:spPr>
              <a:xfrm>
                <a:off x="6769080" y="828720"/>
                <a:ext cx="64080" cy="64080"/>
              </a:xfrm>
              <a:custGeom>
                <a:avLst/>
                <a:gdLst/>
                <a:ahLst/>
                <a:rect l="l" t="t" r="r" b="b"/>
                <a:pathLst>
                  <a:path w="2949" h="2948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7" name="Google Shape;438;p25"/>
              <p:cNvSpPr/>
              <p:nvPr/>
            </p:nvSpPr>
            <p:spPr>
              <a:xfrm>
                <a:off x="6617520" y="828720"/>
                <a:ext cx="64080" cy="64080"/>
              </a:xfrm>
              <a:custGeom>
                <a:avLst/>
                <a:gdLst/>
                <a:ahLst/>
                <a:rect l="l" t="t" r="r" b="b"/>
                <a:pathLst>
                  <a:path w="2947" h="2948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8" name="Google Shape;439;p25"/>
              <p:cNvSpPr/>
              <p:nvPr/>
            </p:nvSpPr>
            <p:spPr>
              <a:xfrm>
                <a:off x="6465600" y="828720"/>
                <a:ext cx="64080" cy="64080"/>
              </a:xfrm>
              <a:custGeom>
                <a:avLst/>
                <a:gdLst/>
                <a:ahLst/>
                <a:rect l="l" t="t" r="r" b="b"/>
                <a:pathLst>
                  <a:path w="2947" h="2948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479" name="Google Shape;440;p25"/>
          <p:cNvSpPr/>
          <p:nvPr/>
        </p:nvSpPr>
        <p:spPr>
          <a:xfrm>
            <a:off x="5110560" y="4608360"/>
            <a:ext cx="44553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333746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0" name="" descr=""/>
          <p:cNvPicPr/>
          <p:nvPr/>
        </p:nvPicPr>
        <p:blipFill>
          <a:blip r:embed="rId1"/>
          <a:stretch/>
        </p:blipFill>
        <p:spPr>
          <a:xfrm>
            <a:off x="51480" y="178200"/>
            <a:ext cx="9143640" cy="3537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" descr=""/>
          <p:cNvPicPr/>
          <p:nvPr/>
        </p:nvPicPr>
        <p:blipFill>
          <a:blip r:embed="rId1"/>
          <a:stretch/>
        </p:blipFill>
        <p:spPr>
          <a:xfrm>
            <a:off x="360" y="399960"/>
            <a:ext cx="9143640" cy="1886040"/>
          </a:xfrm>
          <a:prstGeom prst="rect">
            <a:avLst/>
          </a:prstGeom>
          <a:ln w="0">
            <a:noFill/>
          </a:ln>
        </p:spPr>
      </p:pic>
      <p:pic>
        <p:nvPicPr>
          <p:cNvPr id="482" name="" descr=""/>
          <p:cNvPicPr/>
          <p:nvPr/>
        </p:nvPicPr>
        <p:blipFill>
          <a:blip r:embed="rId2"/>
          <a:stretch/>
        </p:blipFill>
        <p:spPr>
          <a:xfrm>
            <a:off x="360" y="2286000"/>
            <a:ext cx="9143640" cy="2283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1161360"/>
          </a:xfrm>
          <a:prstGeom prst="rect">
            <a:avLst/>
          </a:prstGeom>
          <a:ln w="0">
            <a:noFill/>
          </a:ln>
        </p:spPr>
      </p:pic>
      <p:pic>
        <p:nvPicPr>
          <p:cNvPr id="484" name="" descr=""/>
          <p:cNvPicPr/>
          <p:nvPr/>
        </p:nvPicPr>
        <p:blipFill>
          <a:blip r:embed="rId2"/>
          <a:stretch/>
        </p:blipFill>
        <p:spPr>
          <a:xfrm>
            <a:off x="33480" y="1217880"/>
            <a:ext cx="9143640" cy="1753920"/>
          </a:xfrm>
          <a:prstGeom prst="rect">
            <a:avLst/>
          </a:prstGeom>
          <a:ln w="0">
            <a:noFill/>
          </a:ln>
        </p:spPr>
      </p:pic>
      <p:pic>
        <p:nvPicPr>
          <p:cNvPr id="485" name="" descr=""/>
          <p:cNvPicPr/>
          <p:nvPr/>
        </p:nvPicPr>
        <p:blipFill>
          <a:blip r:embed="rId3"/>
          <a:stretch/>
        </p:blipFill>
        <p:spPr>
          <a:xfrm>
            <a:off x="-2520" y="2971800"/>
            <a:ext cx="9143640" cy="2286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7713720" cy="707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4000"/>
              </a:lnSpc>
              <a:buNone/>
              <a:tabLst>
                <a:tab algn="l" pos="0"/>
              </a:tabLst>
            </a:pPr>
            <a:r>
              <a:rPr b="0" lang="en" sz="3000" spc="-1" strike="noStrike">
                <a:solidFill>
                  <a:srgbClr val="333746"/>
                </a:solidFill>
                <a:latin typeface="Golos Text Medium"/>
                <a:ea typeface="Golos Text Medium"/>
              </a:rPr>
              <a:t>Resources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Google Shape;991;p39"/>
          <p:cNvSpPr/>
          <p:nvPr/>
        </p:nvSpPr>
        <p:spPr>
          <a:xfrm>
            <a:off x="714960" y="1242360"/>
            <a:ext cx="7713720" cy="260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marL="457200" indent="-317520">
              <a:lnSpc>
                <a:spcPct val="114000"/>
              </a:lnSpc>
              <a:spcBef>
                <a:spcPts val="1001"/>
              </a:spcBef>
              <a:buClr>
                <a:srgbClr val="e67cb9"/>
              </a:buClr>
              <a:buFont typeface="Golos Text"/>
              <a:buChar char="●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https://keras.io/examples/nlp/t5_hf_summarization/</a:t>
            </a:r>
            <a:endParaRPr b="0" lang="en-US" sz="1400" spc="-1" strike="noStrike">
              <a:latin typeface="Arial"/>
            </a:endParaRPr>
          </a:p>
          <a:p>
            <a:pPr marL="457200" indent="-317520">
              <a:lnSpc>
                <a:spcPct val="114000"/>
              </a:lnSpc>
              <a:spcBef>
                <a:spcPts val="1001"/>
              </a:spcBef>
              <a:buClr>
                <a:srgbClr val="e67cb9"/>
              </a:buClr>
              <a:buFont typeface="Golos Text"/>
              <a:buChar char="●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https://huggingface.co/UBC-NLP/AraT5-base</a:t>
            </a:r>
            <a:endParaRPr b="0" lang="en-US" sz="1400" spc="-1" strike="noStrike">
              <a:latin typeface="Arial"/>
            </a:endParaRPr>
          </a:p>
          <a:p>
            <a:pPr marL="457200" indent="-317520">
              <a:lnSpc>
                <a:spcPct val="114000"/>
              </a:lnSpc>
              <a:spcBef>
                <a:spcPts val="1001"/>
              </a:spcBef>
              <a:spcAft>
                <a:spcPts val="1001"/>
              </a:spcAft>
              <a:buClr>
                <a:srgbClr val="e67cb9"/>
              </a:buClr>
              <a:buFont typeface="Golos Text"/>
              <a:buChar char="●"/>
            </a:pPr>
            <a:r>
              <a:rPr b="0" lang="en" sz="1400" spc="-1" strike="noStrike" u="sng">
                <a:solidFill>
                  <a:srgbClr val="333746"/>
                </a:solidFill>
                <a:uFillTx/>
                <a:latin typeface="Golos Text"/>
                <a:ea typeface="Golos Text"/>
                <a:hlinkClick r:id="rId1"/>
              </a:rPr>
              <a:t>https://huggingface.co/abdalrahmanshahrour/arabartsummarization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2023-07-10T02:13:41Z</dcterms:modified>
  <cp:revision>1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2</vt:i4>
  </property>
  <property fmtid="{D5CDD505-2E9C-101B-9397-08002B2CF9AE}" pid="3" name="Notes">
    <vt:i4>4</vt:i4>
  </property>
  <property fmtid="{D5CDD505-2E9C-101B-9397-08002B2CF9AE}" pid="4" name="PresentationFormat">
    <vt:lpwstr>On-screen Show (4:3)</vt:lpwstr>
  </property>
  <property fmtid="{D5CDD505-2E9C-101B-9397-08002B2CF9AE}" pid="5" name="Slides">
    <vt:i4>4</vt:i4>
  </property>
</Properties>
</file>